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theme/theme5.xml" ContentType="application/vnd.openxmlformats-officedocument.theme+xml"/>
  <Default Extension="svg" ContentType="image/sv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Default Extension="gif" ContentType="image/gif"/>
  <Override PartName="/ppt/slideMasters/slideMaster4.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879" r:id="rId2"/>
    <p:sldMasterId id="2147484460" r:id="rId3"/>
    <p:sldMasterId id="2147484458" r:id="rId4"/>
  </p:sldMasterIdLst>
  <p:notesMasterIdLst>
    <p:notesMasterId r:id="rId28"/>
  </p:notesMasterIdLst>
  <p:sldIdLst>
    <p:sldId id="279" r:id="rId5"/>
    <p:sldId id="260" r:id="rId6"/>
    <p:sldId id="281" r:id="rId7"/>
    <p:sldId id="303" r:id="rId8"/>
    <p:sldId id="284" r:id="rId9"/>
    <p:sldId id="286" r:id="rId10"/>
    <p:sldId id="287" r:id="rId11"/>
    <p:sldId id="288" r:id="rId12"/>
    <p:sldId id="291" r:id="rId13"/>
    <p:sldId id="292" r:id="rId14"/>
    <p:sldId id="282" r:id="rId15"/>
    <p:sldId id="295" r:id="rId16"/>
    <p:sldId id="267" r:id="rId17"/>
    <p:sldId id="301" r:id="rId18"/>
    <p:sldId id="270" r:id="rId19"/>
    <p:sldId id="302" r:id="rId20"/>
    <p:sldId id="300" r:id="rId21"/>
    <p:sldId id="299" r:id="rId22"/>
    <p:sldId id="271" r:id="rId23"/>
    <p:sldId id="269" r:id="rId24"/>
    <p:sldId id="296" r:id="rId25"/>
    <p:sldId id="297" r:id="rId26"/>
    <p:sldId id="262" r:id="rId27"/>
  </p:sldIdLst>
  <p:sldSz cx="9906000" cy="6858000" type="A4"/>
  <p:notesSz cx="6797675" cy="9928225"/>
  <p:defaultTextStyle>
    <a:defPPr>
      <a:defRPr lang="ru-RU"/>
    </a:defPPr>
    <a:lvl1pPr algn="l" rtl="0" fontAlgn="base">
      <a:spcBef>
        <a:spcPct val="0"/>
      </a:spcBef>
      <a:spcAft>
        <a:spcPct val="0"/>
      </a:spcAft>
      <a:defRPr kern="1200">
        <a:solidFill>
          <a:schemeClr val="tx1"/>
        </a:solidFill>
        <a:latin typeface="Arial" charset="0"/>
        <a:ea typeface="Arial" charset="0"/>
        <a:cs typeface="+mn-cs"/>
      </a:defRPr>
    </a:lvl1pPr>
    <a:lvl2pPr marL="536387" algn="l" rtl="0" fontAlgn="base">
      <a:spcBef>
        <a:spcPct val="0"/>
      </a:spcBef>
      <a:spcAft>
        <a:spcPct val="0"/>
      </a:spcAft>
      <a:defRPr kern="1200">
        <a:solidFill>
          <a:schemeClr val="tx1"/>
        </a:solidFill>
        <a:latin typeface="Arial" charset="0"/>
        <a:ea typeface="Arial" charset="0"/>
        <a:cs typeface="+mn-cs"/>
      </a:defRPr>
    </a:lvl2pPr>
    <a:lvl3pPr marL="1072774" algn="l" rtl="0" fontAlgn="base">
      <a:spcBef>
        <a:spcPct val="0"/>
      </a:spcBef>
      <a:spcAft>
        <a:spcPct val="0"/>
      </a:spcAft>
      <a:defRPr kern="1200">
        <a:solidFill>
          <a:schemeClr val="tx1"/>
        </a:solidFill>
        <a:latin typeface="Arial" charset="0"/>
        <a:ea typeface="Arial" charset="0"/>
        <a:cs typeface="+mn-cs"/>
      </a:defRPr>
    </a:lvl3pPr>
    <a:lvl4pPr marL="1609161" algn="l" rtl="0" fontAlgn="base">
      <a:spcBef>
        <a:spcPct val="0"/>
      </a:spcBef>
      <a:spcAft>
        <a:spcPct val="0"/>
      </a:spcAft>
      <a:defRPr kern="1200">
        <a:solidFill>
          <a:schemeClr val="tx1"/>
        </a:solidFill>
        <a:latin typeface="Arial" charset="0"/>
        <a:ea typeface="Arial" charset="0"/>
        <a:cs typeface="+mn-cs"/>
      </a:defRPr>
    </a:lvl4pPr>
    <a:lvl5pPr marL="2145548" algn="l" rtl="0" fontAlgn="base">
      <a:spcBef>
        <a:spcPct val="0"/>
      </a:spcBef>
      <a:spcAft>
        <a:spcPct val="0"/>
      </a:spcAft>
      <a:defRPr kern="1200">
        <a:solidFill>
          <a:schemeClr val="tx1"/>
        </a:solidFill>
        <a:latin typeface="Arial" charset="0"/>
        <a:ea typeface="Arial" charset="0"/>
        <a:cs typeface="+mn-cs"/>
      </a:defRPr>
    </a:lvl5pPr>
    <a:lvl6pPr marL="2681935" algn="l" defTabSz="536387" rtl="0" eaLnBrk="1" latinLnBrk="0" hangingPunct="1">
      <a:defRPr kern="1200">
        <a:solidFill>
          <a:schemeClr val="tx1"/>
        </a:solidFill>
        <a:latin typeface="Arial" charset="0"/>
        <a:ea typeface="Arial" charset="0"/>
        <a:cs typeface="+mn-cs"/>
      </a:defRPr>
    </a:lvl6pPr>
    <a:lvl7pPr marL="3218322" algn="l" defTabSz="536387" rtl="0" eaLnBrk="1" latinLnBrk="0" hangingPunct="1">
      <a:defRPr kern="1200">
        <a:solidFill>
          <a:schemeClr val="tx1"/>
        </a:solidFill>
        <a:latin typeface="Arial" charset="0"/>
        <a:ea typeface="Arial" charset="0"/>
        <a:cs typeface="+mn-cs"/>
      </a:defRPr>
    </a:lvl7pPr>
    <a:lvl8pPr marL="3754709" algn="l" defTabSz="536387" rtl="0" eaLnBrk="1" latinLnBrk="0" hangingPunct="1">
      <a:defRPr kern="1200">
        <a:solidFill>
          <a:schemeClr val="tx1"/>
        </a:solidFill>
        <a:latin typeface="Arial" charset="0"/>
        <a:ea typeface="Arial" charset="0"/>
        <a:cs typeface="+mn-cs"/>
      </a:defRPr>
    </a:lvl8pPr>
    <a:lvl9pPr marL="4291096" algn="l" defTabSz="536387" rtl="0" eaLnBrk="1" latinLnBrk="0" hangingPunct="1">
      <a:defRPr kern="1200">
        <a:solidFill>
          <a:schemeClr val="tx1"/>
        </a:solidFill>
        <a:latin typeface="Arial" charset="0"/>
        <a:ea typeface="Arial" charset="0"/>
        <a:cs typeface="+mn-cs"/>
      </a:defRPr>
    </a:lvl9pPr>
  </p:defaultTextStyle>
  <p:extLst>
    <p:ext uri="{EFAFB233-063F-42B5-8137-9DF3F51BA10A}">
      <p15:sldGuideLst xmlns:p15="http://schemas.microsoft.com/office/powerpoint/2012/main" xmlns="">
        <p15:guide id="1" orient="horz" pos="2159">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36699"/>
    <a:srgbClr val="C5001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579" autoAdjust="0"/>
  </p:normalViewPr>
  <p:slideViewPr>
    <p:cSldViewPr snapToGrid="0" snapToObjects="1">
      <p:cViewPr>
        <p:scale>
          <a:sx n="112" d="100"/>
          <a:sy n="112" d="100"/>
        </p:scale>
        <p:origin x="300" y="1086"/>
      </p:cViewPr>
      <p:guideLst>
        <p:guide orient="horz" pos="2159"/>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51A88971-3A8D-457E-95EC-C0FA9BACE72A}" type="datetimeFigureOut">
              <a:rPr lang="ru-RU" smtClean="0"/>
              <a:pPr/>
              <a:t>28.12.2023</a:t>
            </a:fld>
            <a:endParaRPr lang="ru-RU"/>
          </a:p>
        </p:txBody>
      </p:sp>
      <p:sp>
        <p:nvSpPr>
          <p:cNvPr id="4" name="Образ слайда 3"/>
          <p:cNvSpPr>
            <a:spLocks noGrp="1" noRot="1" noChangeAspect="1"/>
          </p:cNvSpPr>
          <p:nvPr>
            <p:ph type="sldImg" idx="2"/>
          </p:nvPr>
        </p:nvSpPr>
        <p:spPr>
          <a:xfrm>
            <a:off x="711200" y="744538"/>
            <a:ext cx="537527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9B527F8D-BC8D-4691-AB43-9E54A3642F0C}" type="slidenum">
              <a:rPr lang="ru-RU" smtClean="0"/>
              <a:pPr/>
              <a:t>‹#›</a:t>
            </a:fld>
            <a:endParaRPr lang="ru-RU"/>
          </a:p>
        </p:txBody>
      </p:sp>
    </p:spTree>
    <p:extLst>
      <p:ext uri="{BB962C8B-B14F-4D97-AF65-F5344CB8AC3E}">
        <p14:creationId xmlns="" xmlns:p14="http://schemas.microsoft.com/office/powerpoint/2010/main" val="326319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0B6A568-4350-49AA-9421-A3AFFE11E10D}" type="slidenum">
              <a:rPr lang="ru-RU" smtClean="0"/>
              <a:pPr/>
              <a:t>12</a:t>
            </a:fld>
            <a:endParaRPr lang="ru-RU"/>
          </a:p>
        </p:txBody>
      </p:sp>
    </p:spTree>
    <p:extLst>
      <p:ext uri="{BB962C8B-B14F-4D97-AF65-F5344CB8AC3E}">
        <p14:creationId xmlns="" xmlns:p14="http://schemas.microsoft.com/office/powerpoint/2010/main" val="3863053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повой слайд">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a:ln/>
        </p:spPr>
        <p:txBody>
          <a:bodyPr/>
          <a:lstStyle>
            <a:lvl1pPr marL="0" marR="0" indent="0" algn="r" defTabSz="1072774" rtl="0" eaLnBrk="0" fontAlgn="base" latinLnBrk="0" hangingPunct="0">
              <a:lnSpc>
                <a:spcPct val="100000"/>
              </a:lnSpc>
              <a:spcBef>
                <a:spcPct val="0"/>
              </a:spcBef>
              <a:spcAft>
                <a:spcPct val="0"/>
              </a:spcAft>
              <a:buClrTx/>
              <a:buSzTx/>
              <a:buFontTx/>
              <a:buNone/>
              <a:tabLst/>
              <a:defRPr/>
            </a:lvl1pPr>
          </a:lstStyle>
          <a:p>
            <a:fld id="{4AAABE5C-9675-FD46-AC46-87B4071812CD}" type="slidenum">
              <a:rPr lang="ru-RU" smtClean="0"/>
              <a:pPr/>
              <a:t>‹#›</a:t>
            </a:fld>
            <a:endParaRPr lang="ru-RU" dirty="0" smtClean="0"/>
          </a:p>
          <a:p>
            <a:endParaRPr lang="ru-RU" dirty="0"/>
          </a:p>
        </p:txBody>
      </p:sp>
      <p:sp>
        <p:nvSpPr>
          <p:cNvPr id="7" name="Заголовок 1"/>
          <p:cNvSpPr>
            <a:spLocks noGrp="1"/>
          </p:cNvSpPr>
          <p:nvPr>
            <p:ph type="title" hasCustomPrompt="1"/>
          </p:nvPr>
        </p:nvSpPr>
        <p:spPr>
          <a:xfrm>
            <a:off x="1233049" y="1155968"/>
            <a:ext cx="7891508" cy="397485"/>
          </a:xfrm>
        </p:spPr>
        <p:txBody>
          <a:bodyPr/>
          <a:lstStyle/>
          <a:p>
            <a:r>
              <a:rPr lang="en-US" dirty="0" smtClean="0"/>
              <a:t>ОБРАЗЕЦ ЗАГОЛОВКА</a:t>
            </a:r>
            <a:endParaRPr lang="ru-RU" dirty="0"/>
          </a:p>
        </p:txBody>
      </p:sp>
      <p:sp>
        <p:nvSpPr>
          <p:cNvPr id="8" name="Содержимое 2"/>
          <p:cNvSpPr>
            <a:spLocks noGrp="1"/>
          </p:cNvSpPr>
          <p:nvPr>
            <p:ph idx="1"/>
          </p:nvPr>
        </p:nvSpPr>
        <p:spPr>
          <a:xfrm>
            <a:off x="1233049" y="1599707"/>
            <a:ext cx="7891507" cy="4526153"/>
          </a:xfrm>
        </p:spPr>
        <p:txBody>
          <a:bodyPr/>
          <a:lstStyle/>
          <a:p>
            <a:pPr lvl="0"/>
            <a:r>
              <a:rPr lang="en-US" dirty="0" err="1" smtClean="0"/>
              <a:t>Образец</a:t>
            </a:r>
            <a:r>
              <a:rPr lang="en-US" dirty="0" smtClean="0"/>
              <a:t> </a:t>
            </a:r>
            <a:r>
              <a:rPr lang="en-US" dirty="0" err="1" smtClean="0"/>
              <a:t>текста</a:t>
            </a:r>
            <a:endParaRPr lang="en-US" dirty="0" smtClean="0"/>
          </a:p>
        </p:txBody>
      </p:sp>
    </p:spTree>
    <p:extLst>
      <p:ext uri="{BB962C8B-B14F-4D97-AF65-F5344CB8AC3E}">
        <p14:creationId xmlns="" xmlns:p14="http://schemas.microsoft.com/office/powerpoint/2010/main" val="791126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lstStyle/>
          <a:p>
            <a:r>
              <a:rPr lang="en-US" dirty="0" smtClean="0"/>
              <a:t>ОБРАЗЕЦ ЗАГОЛОВКА</a:t>
            </a:r>
            <a:endParaRPr lang="ru-RU" dirty="0"/>
          </a:p>
        </p:txBody>
      </p:sp>
      <p:sp>
        <p:nvSpPr>
          <p:cNvPr id="6" name="Rectangle 6"/>
          <p:cNvSpPr>
            <a:spLocks noGrp="1" noChangeArrowheads="1"/>
          </p:cNvSpPr>
          <p:nvPr>
            <p:ph type="sldNum" sz="quarter" idx="12"/>
          </p:nvPr>
        </p:nvSpPr>
        <p:spPr>
          <a:ln/>
        </p:spPr>
        <p:txBody>
          <a:bodyPr/>
          <a:lstStyle>
            <a:lvl1pPr>
              <a:defRPr/>
            </a:lvl1pPr>
          </a:lstStyle>
          <a:p>
            <a:fld id="{E62F5FD8-9F9E-2842-884F-53412DA6B9A6}" type="slidenum">
              <a:rPr lang="ru-RU"/>
              <a:pPr/>
              <a:t>‹#›</a:t>
            </a:fld>
            <a:endParaRPr lang="ru-RU"/>
          </a:p>
        </p:txBody>
      </p:sp>
    </p:spTree>
    <p:extLst>
      <p:ext uri="{BB962C8B-B14F-4D97-AF65-F5344CB8AC3E}">
        <p14:creationId xmlns="" xmlns:p14="http://schemas.microsoft.com/office/powerpoint/2010/main" val="698148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400" b="1" i="0">
                <a:solidFill>
                  <a:srgbClr val="C00000"/>
                </a:solidFill>
                <a:latin typeface="Arial"/>
                <a:cs typeface="Arial"/>
              </a:defRPr>
            </a:lvl1pPr>
          </a:lstStyle>
          <a:p>
            <a:endParaRPr/>
          </a:p>
        </p:txBody>
      </p:sp>
      <p:sp>
        <p:nvSpPr>
          <p:cNvPr id="4" name="Holder 4"/>
          <p:cNvSpPr>
            <a:spLocks noGrp="1"/>
          </p:cNvSpPr>
          <p:nvPr>
            <p:ph type="ftr" sz="quarter" idx="5"/>
          </p:nvPr>
        </p:nvSpPr>
        <p:spPr>
          <a:xfrm>
            <a:off x="3368040" y="6377940"/>
            <a:ext cx="3169920" cy="342900"/>
          </a:xfrm>
          <a:prstGeom prst="rect">
            <a:avLst/>
          </a:prstGeom>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95300" y="6377940"/>
            <a:ext cx="2278380" cy="34290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pPr/>
              <a:t>12/28/2023</a:t>
            </a:fld>
            <a:endParaRPr lang="en-US"/>
          </a:p>
        </p:txBody>
      </p:sp>
      <p:sp>
        <p:nvSpPr>
          <p:cNvPr id="6" name="Holder 6"/>
          <p:cNvSpPr>
            <a:spLocks noGrp="1"/>
          </p:cNvSpPr>
          <p:nvPr>
            <p:ph type="sldNum" sz="quarter" idx="7"/>
          </p:nvPr>
        </p:nvSpPr>
        <p:spPr/>
        <p:txBody>
          <a:bodyPr lIns="0" tIns="0" rIns="0" bIns="0"/>
          <a:lstStyle>
            <a:lvl1pPr>
              <a:defRPr sz="1200" b="0" i="0">
                <a:solidFill>
                  <a:schemeClr val="bg1"/>
                </a:solidFill>
                <a:latin typeface="Arial"/>
                <a:cs typeface="Arial"/>
              </a:defRPr>
            </a:lvl1pPr>
          </a:lstStyle>
          <a:p>
            <a:pPr marL="38100">
              <a:lnSpc>
                <a:spcPts val="1425"/>
              </a:lnSpc>
            </a:pPr>
            <a:fld id="{81D60167-4931-47E6-BA6A-407CBD079E47}" type="slidenum">
              <a:rPr spc="-5" dirty="0"/>
              <a:pPr marL="38100">
                <a:lnSpc>
                  <a:spcPts val="1425"/>
                </a:lnSpc>
              </a:pPr>
              <a:t>‹#›</a:t>
            </a:fld>
            <a:endParaRPr spc="-5" dirty="0"/>
          </a:p>
        </p:txBody>
      </p:sp>
    </p:spTree>
    <p:extLst>
      <p:ext uri="{BB962C8B-B14F-4D97-AF65-F5344CB8AC3E}">
        <p14:creationId xmlns="" xmlns:p14="http://schemas.microsoft.com/office/powerpoint/2010/main" val="3435724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Обложка">
    <p:spTree>
      <p:nvGrpSpPr>
        <p:cNvPr id="1" name=""/>
        <p:cNvGrpSpPr/>
        <p:nvPr/>
      </p:nvGrpSpPr>
      <p:grpSpPr>
        <a:xfrm>
          <a:off x="0" y="0"/>
          <a:ext cx="0" cy="0"/>
          <a:chOff x="0" y="0"/>
          <a:chExt cx="0" cy="0"/>
        </a:xfrm>
      </p:grpSpPr>
      <p:sp>
        <p:nvSpPr>
          <p:cNvPr id="7" name="Заголовок 1"/>
          <p:cNvSpPr>
            <a:spLocks noGrp="1"/>
          </p:cNvSpPr>
          <p:nvPr>
            <p:ph type="ctrTitle" hasCustomPrompt="1"/>
          </p:nvPr>
        </p:nvSpPr>
        <p:spPr>
          <a:xfrm>
            <a:off x="792278" y="5165847"/>
            <a:ext cx="8420100" cy="1692154"/>
          </a:xfrm>
          <a:prstGeom prst="rect">
            <a:avLst/>
          </a:prstGeom>
        </p:spPr>
        <p:txBody>
          <a:bodyPr anchor="ctr"/>
          <a:lstStyle>
            <a:lvl1pPr algn="r">
              <a:lnSpc>
                <a:spcPct val="110000"/>
              </a:lnSpc>
              <a:defRPr sz="1800">
                <a:solidFill>
                  <a:schemeClr val="bg2"/>
                </a:solidFill>
              </a:defRPr>
            </a:lvl1pPr>
          </a:lstStyle>
          <a:p>
            <a:r>
              <a:rPr lang="en-US" dirty="0" smtClean="0"/>
              <a:t>ОБРАЗЕЦ ЗАГОЛОВКА</a:t>
            </a:r>
            <a:endParaRPr lang="ru-RU" dirty="0"/>
          </a:p>
        </p:txBody>
      </p:sp>
    </p:spTree>
    <p:extLst>
      <p:ext uri="{BB962C8B-B14F-4D97-AF65-F5344CB8AC3E}">
        <p14:creationId xmlns="" xmlns:p14="http://schemas.microsoft.com/office/powerpoint/2010/main" val="3202461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Обложка 2">
    <p:spTree>
      <p:nvGrpSpPr>
        <p:cNvPr id="1" name=""/>
        <p:cNvGrpSpPr/>
        <p:nvPr/>
      </p:nvGrpSpPr>
      <p:grpSpPr>
        <a:xfrm>
          <a:off x="0" y="0"/>
          <a:ext cx="0" cy="0"/>
          <a:chOff x="0" y="0"/>
          <a:chExt cx="0" cy="0"/>
        </a:xfrm>
      </p:grpSpPr>
      <p:sp>
        <p:nvSpPr>
          <p:cNvPr id="8" name="Заголовок 1"/>
          <p:cNvSpPr>
            <a:spLocks noGrp="1"/>
          </p:cNvSpPr>
          <p:nvPr>
            <p:ph type="ctrTitle" hasCustomPrompt="1"/>
          </p:nvPr>
        </p:nvSpPr>
        <p:spPr>
          <a:xfrm>
            <a:off x="234279" y="1368518"/>
            <a:ext cx="9445148" cy="2317849"/>
          </a:xfrm>
          <a:prstGeom prst="rect">
            <a:avLst/>
          </a:prstGeom>
        </p:spPr>
        <p:txBody>
          <a:bodyPr anchor="ctr"/>
          <a:lstStyle>
            <a:lvl1pPr algn="ctr">
              <a:lnSpc>
                <a:spcPct val="110000"/>
              </a:lnSpc>
              <a:defRPr sz="1800">
                <a:solidFill>
                  <a:schemeClr val="bg2"/>
                </a:solidFill>
              </a:defRPr>
            </a:lvl1pPr>
          </a:lstStyle>
          <a:p>
            <a:r>
              <a:rPr lang="en-US" dirty="0" smtClean="0"/>
              <a:t>ОБРАЗЕЦ ЗАГОЛОВКА</a:t>
            </a:r>
            <a:endParaRPr lang="ru-RU" dirty="0"/>
          </a:p>
        </p:txBody>
      </p:sp>
    </p:spTree>
    <p:extLst>
      <p:ext uri="{BB962C8B-B14F-4D97-AF65-F5344CB8AC3E}">
        <p14:creationId xmlns="" xmlns:p14="http://schemas.microsoft.com/office/powerpoint/2010/main" val="3944694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пасибо за внимание!">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62376904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4.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xml"/><Relationship Id="rId1" Type="http://schemas.openxmlformats.org/officeDocument/2006/relationships/slideLayout" Target="../slideLayouts/slideLayout5.xml"/><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4.xml"/><Relationship Id="rId1" Type="http://schemas.openxmlformats.org/officeDocument/2006/relationships/slideLayout" Target="../slideLayouts/slideLayout6.xml"/><Relationship Id="rId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0"/>
          <a:tileRect/>
        </a:gradFill>
        <a:effectLst/>
      </p:bgPr>
    </p:bg>
    <p:spTree>
      <p:nvGrpSpPr>
        <p:cNvPr id="1" name=""/>
        <p:cNvGrpSpPr/>
        <p:nvPr/>
      </p:nvGrpSpPr>
      <p:grpSpPr>
        <a:xfrm>
          <a:off x="0" y="0"/>
          <a:ext cx="0" cy="0"/>
          <a:chOff x="0" y="0"/>
          <a:chExt cx="0" cy="0"/>
        </a:xfrm>
      </p:grpSpPr>
      <p:pic>
        <p:nvPicPr>
          <p:cNvPr id="6" name="Рисунок 7"/>
          <p:cNvPicPr>
            <a:picLocks noChangeAspect="1"/>
          </p:cNvPicPr>
          <p:nvPr userDrawn="1"/>
        </p:nvPicPr>
        <p:blipFill>
          <a:blip r:embed="rId5" cstate="email">
            <a:extLst>
              <a:ext uri="{28A0092B-C50C-407E-A947-70E740481C1C}">
                <a14:useLocalDpi xmlns="" xmlns:a14="http://schemas.microsoft.com/office/drawing/2010/main" val="0"/>
              </a:ext>
            </a:extLst>
          </a:blip>
          <a:stretch>
            <a:fillRect/>
          </a:stretch>
        </p:blipFill>
        <p:spPr bwMode="auto">
          <a:xfrm>
            <a:off x="0" y="0"/>
            <a:ext cx="9906000" cy="6858000"/>
          </a:xfrm>
          <a:prstGeom prst="rect">
            <a:avLst/>
          </a:prstGeom>
          <a:noFill/>
          <a:ln w="9525">
            <a:noFill/>
            <a:miter lim="800000"/>
            <a:headEnd/>
            <a:tailEnd/>
          </a:ln>
          <a:effectLst>
            <a:outerShdw dist="139700" dir="2700000" algn="tl" rotWithShape="0">
              <a:srgbClr val="333333">
                <a:alpha val="64999"/>
              </a:srgbClr>
            </a:outerShdw>
          </a:effectLst>
        </p:spPr>
      </p:pic>
      <p:pic>
        <p:nvPicPr>
          <p:cNvPr id="7" name="Изображение 6"/>
          <p:cNvPicPr>
            <a:picLocks noChangeAspect="1"/>
          </p:cNvPicPr>
          <p:nvPr userDrawn="1"/>
        </p:nvPicPr>
        <p:blipFill>
          <a:blip r:embed="rId6" cstate="email">
            <a:extLst>
              <a:ext uri="{28A0092B-C50C-407E-A947-70E740481C1C}">
                <a14:useLocalDpi xmlns="" xmlns:a14="http://schemas.microsoft.com/office/drawing/2010/main" val="0"/>
              </a:ext>
            </a:extLst>
          </a:blip>
          <a:stretch>
            <a:fillRect/>
          </a:stretch>
        </p:blipFill>
        <p:spPr>
          <a:xfrm>
            <a:off x="8673037" y="332859"/>
            <a:ext cx="887900" cy="446187"/>
          </a:xfrm>
          <a:prstGeom prst="rect">
            <a:avLst/>
          </a:prstGeom>
        </p:spPr>
      </p:pic>
      <p:sp>
        <p:nvSpPr>
          <p:cNvPr id="1027" name="Rectangle 2"/>
          <p:cNvSpPr>
            <a:spLocks noGrp="1" noChangeArrowheads="1"/>
          </p:cNvSpPr>
          <p:nvPr>
            <p:ph type="title"/>
          </p:nvPr>
        </p:nvSpPr>
        <p:spPr bwMode="auto">
          <a:xfrm>
            <a:off x="1233049" y="1155968"/>
            <a:ext cx="7891508" cy="3974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107277" tIns="53639" rIns="107277" bIns="53639" numCol="1" anchor="t" anchorCtr="0" compatLnSpc="1">
            <a:prstTxWarp prst="textNoShape">
              <a:avLst/>
            </a:prstTxWarp>
          </a:bodyPr>
          <a:lstStyle/>
          <a:p>
            <a:pPr lvl="0"/>
            <a:r>
              <a:rPr lang="ru-RU" dirty="0" smtClean="0"/>
              <a:t>ОБРАЗЕЦ ЗАГОЛОВКА</a:t>
            </a:r>
            <a:endParaRPr lang="ru-RU" dirty="0"/>
          </a:p>
        </p:txBody>
      </p:sp>
      <p:sp>
        <p:nvSpPr>
          <p:cNvPr id="1028" name="Rectangle 3"/>
          <p:cNvSpPr>
            <a:spLocks noGrp="1" noChangeArrowheads="1"/>
          </p:cNvSpPr>
          <p:nvPr>
            <p:ph type="body" idx="1"/>
          </p:nvPr>
        </p:nvSpPr>
        <p:spPr bwMode="auto">
          <a:xfrm>
            <a:off x="1233049" y="1599707"/>
            <a:ext cx="7891507" cy="45261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107277" tIns="53639" rIns="107277" bIns="53639" numCol="1" anchor="t" anchorCtr="0" compatLnSpc="1">
            <a:prstTxWarp prst="textNoShape">
              <a:avLst/>
            </a:prstTxWarp>
          </a:bodyPr>
          <a:lstStyle/>
          <a:p>
            <a:pPr lvl="0"/>
            <a:r>
              <a:rPr lang="ru-RU" dirty="0" smtClean="0"/>
              <a:t>Образец текста</a:t>
            </a:r>
            <a:endParaRPr lang="ru-RU" dirty="0"/>
          </a:p>
        </p:txBody>
      </p:sp>
      <p:sp>
        <p:nvSpPr>
          <p:cNvPr id="46086" name="Rectangle 6"/>
          <p:cNvSpPr>
            <a:spLocks noGrp="1" noChangeArrowheads="1"/>
          </p:cNvSpPr>
          <p:nvPr>
            <p:ph type="sldNum" sz="quarter" idx="4"/>
          </p:nvPr>
        </p:nvSpPr>
        <p:spPr bwMode="auto">
          <a:xfrm>
            <a:off x="7180742" y="6271129"/>
            <a:ext cx="2042455" cy="337209"/>
          </a:xfrm>
          <a:prstGeom prst="rect">
            <a:avLst/>
          </a:prstGeom>
          <a:noFill/>
          <a:ln w="9525">
            <a:noFill/>
            <a:miter lim="800000"/>
            <a:headEnd/>
            <a:tailEnd/>
          </a:ln>
          <a:effectLst/>
        </p:spPr>
        <p:txBody>
          <a:bodyPr vert="horz" wrap="square" lIns="107277" tIns="53639" rIns="107277" bIns="53639" numCol="1" anchor="t" anchorCtr="0" compatLnSpc="1">
            <a:prstTxWarp prst="textNoShape">
              <a:avLst/>
            </a:prstTxWarp>
          </a:bodyPr>
          <a:lstStyle>
            <a:lvl1pPr algn="r" eaLnBrk="0" hangingPunct="0">
              <a:defRPr sz="1200" b="0">
                <a:solidFill>
                  <a:schemeClr val="bg1"/>
                </a:solidFill>
              </a:defRPr>
            </a:lvl1pPr>
          </a:lstStyle>
          <a:p>
            <a:fld id="{073B4D7F-270C-1D4F-9C0F-22465F3191C5}"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4280" r:id="rId1"/>
    <p:sldLayoutId id="2147484281" r:id="rId2"/>
    <p:sldLayoutId id="2147484462" r:id="rId3"/>
  </p:sldLayoutIdLst>
  <p:hf hdr="0" ftr="0" dt="0"/>
  <p:txStyles>
    <p:titleStyle>
      <a:lvl1pPr algn="l" rtl="0" eaLnBrk="1" fontAlgn="base" hangingPunct="1">
        <a:spcBef>
          <a:spcPct val="0"/>
        </a:spcBef>
        <a:spcAft>
          <a:spcPct val="0"/>
        </a:spcAft>
        <a:defRPr sz="1800" b="0">
          <a:solidFill>
            <a:srgbClr val="C5001A"/>
          </a:solidFill>
          <a:latin typeface="+mj-lt"/>
          <a:ea typeface="Arial" charset="0"/>
          <a:cs typeface="+mj-cs"/>
        </a:defRPr>
      </a:lvl1pPr>
      <a:lvl2pPr algn="ctr" rtl="0" eaLnBrk="1" fontAlgn="base" hangingPunct="1">
        <a:spcBef>
          <a:spcPct val="0"/>
        </a:spcBef>
        <a:spcAft>
          <a:spcPct val="0"/>
        </a:spcAft>
        <a:defRPr sz="5200">
          <a:solidFill>
            <a:schemeClr val="tx2"/>
          </a:solidFill>
          <a:latin typeface="Arial" charset="0"/>
          <a:ea typeface="Arial" charset="0"/>
        </a:defRPr>
      </a:lvl2pPr>
      <a:lvl3pPr algn="ctr" rtl="0" eaLnBrk="1" fontAlgn="base" hangingPunct="1">
        <a:spcBef>
          <a:spcPct val="0"/>
        </a:spcBef>
        <a:spcAft>
          <a:spcPct val="0"/>
        </a:spcAft>
        <a:defRPr sz="5200">
          <a:solidFill>
            <a:schemeClr val="tx2"/>
          </a:solidFill>
          <a:latin typeface="Arial" charset="0"/>
          <a:ea typeface="Arial" charset="0"/>
        </a:defRPr>
      </a:lvl3pPr>
      <a:lvl4pPr algn="ctr" rtl="0" eaLnBrk="1" fontAlgn="base" hangingPunct="1">
        <a:spcBef>
          <a:spcPct val="0"/>
        </a:spcBef>
        <a:spcAft>
          <a:spcPct val="0"/>
        </a:spcAft>
        <a:defRPr sz="5200">
          <a:solidFill>
            <a:schemeClr val="tx2"/>
          </a:solidFill>
          <a:latin typeface="Arial" charset="0"/>
          <a:ea typeface="Arial" charset="0"/>
        </a:defRPr>
      </a:lvl4pPr>
      <a:lvl5pPr algn="ctr" rtl="0" eaLnBrk="1" fontAlgn="base" hangingPunct="1">
        <a:spcBef>
          <a:spcPct val="0"/>
        </a:spcBef>
        <a:spcAft>
          <a:spcPct val="0"/>
        </a:spcAft>
        <a:defRPr sz="5200">
          <a:solidFill>
            <a:schemeClr val="tx2"/>
          </a:solidFill>
          <a:latin typeface="Arial" charset="0"/>
          <a:ea typeface="Arial" charset="0"/>
        </a:defRPr>
      </a:lvl5pPr>
      <a:lvl6pPr marL="536387" algn="ctr" rtl="0" eaLnBrk="1" fontAlgn="base" hangingPunct="1">
        <a:spcBef>
          <a:spcPct val="0"/>
        </a:spcBef>
        <a:spcAft>
          <a:spcPct val="0"/>
        </a:spcAft>
        <a:defRPr sz="5200">
          <a:solidFill>
            <a:schemeClr val="tx2"/>
          </a:solidFill>
          <a:latin typeface="Arial" charset="0"/>
        </a:defRPr>
      </a:lvl6pPr>
      <a:lvl7pPr marL="1072774" algn="ctr" rtl="0" eaLnBrk="1" fontAlgn="base" hangingPunct="1">
        <a:spcBef>
          <a:spcPct val="0"/>
        </a:spcBef>
        <a:spcAft>
          <a:spcPct val="0"/>
        </a:spcAft>
        <a:defRPr sz="5200">
          <a:solidFill>
            <a:schemeClr val="tx2"/>
          </a:solidFill>
          <a:latin typeface="Arial" charset="0"/>
        </a:defRPr>
      </a:lvl7pPr>
      <a:lvl8pPr marL="1609161" algn="ctr" rtl="0" eaLnBrk="1" fontAlgn="base" hangingPunct="1">
        <a:spcBef>
          <a:spcPct val="0"/>
        </a:spcBef>
        <a:spcAft>
          <a:spcPct val="0"/>
        </a:spcAft>
        <a:defRPr sz="5200">
          <a:solidFill>
            <a:schemeClr val="tx2"/>
          </a:solidFill>
          <a:latin typeface="Arial" charset="0"/>
        </a:defRPr>
      </a:lvl8pPr>
      <a:lvl9pPr marL="2145548" algn="ctr" rtl="0" eaLnBrk="1" fontAlgn="base" hangingPunct="1">
        <a:spcBef>
          <a:spcPct val="0"/>
        </a:spcBef>
        <a:spcAft>
          <a:spcPct val="0"/>
        </a:spcAft>
        <a:defRPr sz="5200">
          <a:solidFill>
            <a:schemeClr val="tx2"/>
          </a:solidFill>
          <a:latin typeface="Arial" charset="0"/>
        </a:defRPr>
      </a:lvl9pPr>
    </p:titleStyle>
    <p:bodyStyle>
      <a:lvl1pPr marL="0" indent="0" algn="l" rtl="0" eaLnBrk="1" fontAlgn="base" hangingPunct="1">
        <a:lnSpc>
          <a:spcPct val="100000"/>
        </a:lnSpc>
        <a:spcBef>
          <a:spcPts val="1000"/>
        </a:spcBef>
        <a:spcAft>
          <a:spcPct val="0"/>
        </a:spcAft>
        <a:buFontTx/>
        <a:buNone/>
        <a:defRPr sz="1200" baseline="0">
          <a:solidFill>
            <a:schemeClr val="tx1"/>
          </a:solidFill>
          <a:latin typeface="+mn-lt"/>
          <a:ea typeface="Arial" charset="0"/>
          <a:cs typeface="+mn-cs"/>
        </a:defRPr>
      </a:lvl1pPr>
      <a:lvl2pPr marL="871629" indent="-335242" algn="l" rtl="0" eaLnBrk="1" fontAlgn="base" hangingPunct="1">
        <a:spcBef>
          <a:spcPct val="20000"/>
        </a:spcBef>
        <a:spcAft>
          <a:spcPct val="0"/>
        </a:spcAft>
        <a:buChar char="–"/>
        <a:defRPr sz="3300">
          <a:solidFill>
            <a:schemeClr val="tx1"/>
          </a:solidFill>
          <a:latin typeface="+mn-lt"/>
          <a:ea typeface="Arial" charset="0"/>
        </a:defRPr>
      </a:lvl2pPr>
      <a:lvl3pPr marL="1340968" indent="-268194" algn="l" rtl="0" eaLnBrk="1" fontAlgn="base" hangingPunct="1">
        <a:spcBef>
          <a:spcPct val="20000"/>
        </a:spcBef>
        <a:spcAft>
          <a:spcPct val="0"/>
        </a:spcAft>
        <a:buChar char="•"/>
        <a:defRPr sz="2800">
          <a:solidFill>
            <a:schemeClr val="tx1"/>
          </a:solidFill>
          <a:latin typeface="+mn-lt"/>
          <a:ea typeface="Arial" charset="0"/>
        </a:defRPr>
      </a:lvl3pPr>
      <a:lvl4pPr marL="1877355" indent="-268194" algn="l" rtl="0" eaLnBrk="1" fontAlgn="base" hangingPunct="1">
        <a:spcBef>
          <a:spcPct val="20000"/>
        </a:spcBef>
        <a:spcAft>
          <a:spcPct val="0"/>
        </a:spcAft>
        <a:buChar char="–"/>
        <a:defRPr sz="2300">
          <a:solidFill>
            <a:schemeClr val="tx1"/>
          </a:solidFill>
          <a:latin typeface="+mn-lt"/>
          <a:ea typeface="Arial" charset="0"/>
        </a:defRPr>
      </a:lvl4pPr>
      <a:lvl5pPr marL="2413742" indent="-268194" algn="l" rtl="0" eaLnBrk="1" fontAlgn="base" hangingPunct="1">
        <a:spcBef>
          <a:spcPct val="20000"/>
        </a:spcBef>
        <a:spcAft>
          <a:spcPct val="0"/>
        </a:spcAft>
        <a:buChar char="»"/>
        <a:defRPr sz="2300">
          <a:solidFill>
            <a:schemeClr val="tx1"/>
          </a:solidFill>
          <a:latin typeface="+mn-lt"/>
          <a:ea typeface="Arial" charset="0"/>
        </a:defRPr>
      </a:lvl5pPr>
      <a:lvl6pPr marL="2950129" indent="-268194" algn="l" rtl="0" eaLnBrk="1" fontAlgn="base" hangingPunct="1">
        <a:spcBef>
          <a:spcPct val="20000"/>
        </a:spcBef>
        <a:spcAft>
          <a:spcPct val="0"/>
        </a:spcAft>
        <a:buChar char="»"/>
        <a:defRPr sz="2300">
          <a:solidFill>
            <a:schemeClr val="tx1"/>
          </a:solidFill>
          <a:latin typeface="+mn-lt"/>
        </a:defRPr>
      </a:lvl6pPr>
      <a:lvl7pPr marL="3486516" indent="-268194" algn="l" rtl="0" eaLnBrk="1" fontAlgn="base" hangingPunct="1">
        <a:spcBef>
          <a:spcPct val="20000"/>
        </a:spcBef>
        <a:spcAft>
          <a:spcPct val="0"/>
        </a:spcAft>
        <a:buChar char="»"/>
        <a:defRPr sz="2300">
          <a:solidFill>
            <a:schemeClr val="tx1"/>
          </a:solidFill>
          <a:latin typeface="+mn-lt"/>
        </a:defRPr>
      </a:lvl7pPr>
      <a:lvl8pPr marL="4022903" indent="-268194" algn="l" rtl="0" eaLnBrk="1" fontAlgn="base" hangingPunct="1">
        <a:spcBef>
          <a:spcPct val="20000"/>
        </a:spcBef>
        <a:spcAft>
          <a:spcPct val="0"/>
        </a:spcAft>
        <a:buChar char="»"/>
        <a:defRPr sz="2300">
          <a:solidFill>
            <a:schemeClr val="tx1"/>
          </a:solidFill>
          <a:latin typeface="+mn-lt"/>
        </a:defRPr>
      </a:lvl8pPr>
      <a:lvl9pPr marL="4559290" indent="-268194" algn="l" rtl="0" eaLnBrk="1" fontAlgn="base" hangingPunct="1">
        <a:spcBef>
          <a:spcPct val="20000"/>
        </a:spcBef>
        <a:spcAft>
          <a:spcPct val="0"/>
        </a:spcAft>
        <a:buChar char="»"/>
        <a:defRPr sz="2300">
          <a:solidFill>
            <a:schemeClr val="tx1"/>
          </a:solidFill>
          <a:latin typeface="+mn-lt"/>
        </a:defRPr>
      </a:lvl9pPr>
    </p:bodyStyle>
    <p:otherStyle>
      <a:defPPr>
        <a:defRPr lang="ru-RU"/>
      </a:defPPr>
      <a:lvl1pPr marL="0" algn="l" defTabSz="1072774" rtl="0" eaLnBrk="1" latinLnBrk="0" hangingPunct="1">
        <a:defRPr sz="2100" kern="1200">
          <a:solidFill>
            <a:schemeClr val="tx1"/>
          </a:solidFill>
          <a:latin typeface="+mn-lt"/>
          <a:ea typeface="+mn-ea"/>
          <a:cs typeface="+mn-cs"/>
        </a:defRPr>
      </a:lvl1pPr>
      <a:lvl2pPr marL="536387" algn="l" defTabSz="1072774" rtl="0" eaLnBrk="1" latinLnBrk="0" hangingPunct="1">
        <a:defRPr sz="2100" kern="1200">
          <a:solidFill>
            <a:schemeClr val="tx1"/>
          </a:solidFill>
          <a:latin typeface="+mn-lt"/>
          <a:ea typeface="+mn-ea"/>
          <a:cs typeface="+mn-cs"/>
        </a:defRPr>
      </a:lvl2pPr>
      <a:lvl3pPr marL="1072774" algn="l" defTabSz="1072774" rtl="0" eaLnBrk="1" latinLnBrk="0" hangingPunct="1">
        <a:defRPr sz="2100" kern="1200">
          <a:solidFill>
            <a:schemeClr val="tx1"/>
          </a:solidFill>
          <a:latin typeface="+mn-lt"/>
          <a:ea typeface="+mn-ea"/>
          <a:cs typeface="+mn-cs"/>
        </a:defRPr>
      </a:lvl3pPr>
      <a:lvl4pPr marL="1609161" algn="l" defTabSz="1072774" rtl="0" eaLnBrk="1" latinLnBrk="0" hangingPunct="1">
        <a:defRPr sz="2100" kern="1200">
          <a:solidFill>
            <a:schemeClr val="tx1"/>
          </a:solidFill>
          <a:latin typeface="+mn-lt"/>
          <a:ea typeface="+mn-ea"/>
          <a:cs typeface="+mn-cs"/>
        </a:defRPr>
      </a:lvl4pPr>
      <a:lvl5pPr marL="2145548" algn="l" defTabSz="1072774" rtl="0" eaLnBrk="1" latinLnBrk="0" hangingPunct="1">
        <a:defRPr sz="2100" kern="1200">
          <a:solidFill>
            <a:schemeClr val="tx1"/>
          </a:solidFill>
          <a:latin typeface="+mn-lt"/>
          <a:ea typeface="+mn-ea"/>
          <a:cs typeface="+mn-cs"/>
        </a:defRPr>
      </a:lvl5pPr>
      <a:lvl6pPr marL="2681935" algn="l" defTabSz="1072774" rtl="0" eaLnBrk="1" latinLnBrk="0" hangingPunct="1">
        <a:defRPr sz="2100" kern="1200">
          <a:solidFill>
            <a:schemeClr val="tx1"/>
          </a:solidFill>
          <a:latin typeface="+mn-lt"/>
          <a:ea typeface="+mn-ea"/>
          <a:cs typeface="+mn-cs"/>
        </a:defRPr>
      </a:lvl6pPr>
      <a:lvl7pPr marL="3218322" algn="l" defTabSz="1072774" rtl="0" eaLnBrk="1" latinLnBrk="0" hangingPunct="1">
        <a:defRPr sz="2100" kern="1200">
          <a:solidFill>
            <a:schemeClr val="tx1"/>
          </a:solidFill>
          <a:latin typeface="+mn-lt"/>
          <a:ea typeface="+mn-ea"/>
          <a:cs typeface="+mn-cs"/>
        </a:defRPr>
      </a:lvl7pPr>
      <a:lvl8pPr marL="3754709" algn="l" defTabSz="1072774" rtl="0" eaLnBrk="1" latinLnBrk="0" hangingPunct="1">
        <a:defRPr sz="2100" kern="1200">
          <a:solidFill>
            <a:schemeClr val="tx1"/>
          </a:solidFill>
          <a:latin typeface="+mn-lt"/>
          <a:ea typeface="+mn-ea"/>
          <a:cs typeface="+mn-cs"/>
        </a:defRPr>
      </a:lvl8pPr>
      <a:lvl9pPr marL="4291096" algn="l" defTabSz="1072774" rtl="0" eaLnBrk="1" latinLnBrk="0" hangingPunct="1">
        <a:defRPr sz="2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Рисунок 7"/>
          <p:cNvPicPr>
            <a:picLocks noChangeAspect="1"/>
          </p:cNvPicPr>
          <p:nvPr userDrawn="1"/>
        </p:nvPicPr>
        <p:blipFill>
          <a:blip r:embed="rId3" cstate="email">
            <a:extLst>
              <a:ext uri="{28A0092B-C50C-407E-A947-70E740481C1C}">
                <a14:useLocalDpi xmlns="" xmlns:a14="http://schemas.microsoft.com/office/drawing/2010/main" val="0"/>
              </a:ext>
            </a:extLst>
          </a:blip>
          <a:stretch>
            <a:fillRect/>
          </a:stretch>
        </p:blipFill>
        <p:spPr bwMode="auto">
          <a:xfrm>
            <a:off x="0" y="0"/>
            <a:ext cx="9906000" cy="6858000"/>
          </a:xfrm>
          <a:prstGeom prst="rect">
            <a:avLst/>
          </a:prstGeom>
          <a:noFill/>
          <a:ln w="9525">
            <a:noFill/>
            <a:miter lim="800000"/>
            <a:headEnd/>
            <a:tailEnd/>
          </a:ln>
          <a:effectLst>
            <a:outerShdw dist="139700" dir="2700000" algn="tl" rotWithShape="0">
              <a:srgbClr val="333333">
                <a:alpha val="64999"/>
              </a:srgbClr>
            </a:outerShdw>
          </a:effectLst>
        </p:spPr>
      </p:pic>
      <p:pic>
        <p:nvPicPr>
          <p:cNvPr id="4" name="Изображение 3"/>
          <p:cNvPicPr>
            <a:picLocks noChangeAspect="1"/>
          </p:cNvPicPr>
          <p:nvPr userDrawn="1"/>
        </p:nvPicPr>
        <p:blipFill>
          <a:blip r:embed="rId4" cstate="email">
            <a:extLst>
              <a:ext uri="{28A0092B-C50C-407E-A947-70E740481C1C}">
                <a14:useLocalDpi xmlns="" xmlns:a14="http://schemas.microsoft.com/office/drawing/2010/main" val="0"/>
              </a:ext>
            </a:extLst>
          </a:blip>
          <a:stretch>
            <a:fillRect/>
          </a:stretch>
        </p:blipFill>
        <p:spPr>
          <a:xfrm>
            <a:off x="7744727" y="759733"/>
            <a:ext cx="1368000" cy="687445"/>
          </a:xfrm>
          <a:prstGeom prst="rect">
            <a:avLst/>
          </a:prstGeom>
        </p:spPr>
      </p:pic>
    </p:spTree>
  </p:cSld>
  <p:clrMap bg1="lt1" tx1="dk1" bg2="lt2" tx2="dk2" accent1="accent1" accent2="accent2" accent3="accent3" accent4="accent4" accent5="accent5" accent6="accent6" hlink="hlink" folHlink="folHlink"/>
  <p:sldLayoutIdLst>
    <p:sldLayoutId id="2147484457" r:id="rId1"/>
  </p:sldLayoutIdLst>
  <p:hf sldNum="0" hdr="0" ftr="0" dt="0"/>
  <p:txStyles>
    <p:titleStyle>
      <a:lvl1pPr algn="ctr" rtl="0" eaLnBrk="0" fontAlgn="base" hangingPunct="0">
        <a:spcBef>
          <a:spcPct val="0"/>
        </a:spcBef>
        <a:spcAft>
          <a:spcPct val="0"/>
        </a:spcAft>
        <a:defRPr sz="5200">
          <a:solidFill>
            <a:schemeClr val="tx2"/>
          </a:solidFill>
          <a:latin typeface="+mj-lt"/>
          <a:ea typeface="Arial" charset="0"/>
          <a:cs typeface="+mj-cs"/>
        </a:defRPr>
      </a:lvl1pPr>
      <a:lvl2pPr algn="ctr" rtl="0" eaLnBrk="0" fontAlgn="base" hangingPunct="0">
        <a:spcBef>
          <a:spcPct val="0"/>
        </a:spcBef>
        <a:spcAft>
          <a:spcPct val="0"/>
        </a:spcAft>
        <a:defRPr sz="5200">
          <a:solidFill>
            <a:schemeClr val="tx2"/>
          </a:solidFill>
          <a:latin typeface="Arial" charset="0"/>
          <a:ea typeface="Arial" charset="0"/>
        </a:defRPr>
      </a:lvl2pPr>
      <a:lvl3pPr algn="ctr" rtl="0" eaLnBrk="0" fontAlgn="base" hangingPunct="0">
        <a:spcBef>
          <a:spcPct val="0"/>
        </a:spcBef>
        <a:spcAft>
          <a:spcPct val="0"/>
        </a:spcAft>
        <a:defRPr sz="5200">
          <a:solidFill>
            <a:schemeClr val="tx2"/>
          </a:solidFill>
          <a:latin typeface="Arial" charset="0"/>
          <a:ea typeface="Arial" charset="0"/>
        </a:defRPr>
      </a:lvl3pPr>
      <a:lvl4pPr algn="ctr" rtl="0" eaLnBrk="0" fontAlgn="base" hangingPunct="0">
        <a:spcBef>
          <a:spcPct val="0"/>
        </a:spcBef>
        <a:spcAft>
          <a:spcPct val="0"/>
        </a:spcAft>
        <a:defRPr sz="5200">
          <a:solidFill>
            <a:schemeClr val="tx2"/>
          </a:solidFill>
          <a:latin typeface="Arial" charset="0"/>
          <a:ea typeface="Arial" charset="0"/>
        </a:defRPr>
      </a:lvl4pPr>
      <a:lvl5pPr algn="ctr" rtl="0" eaLnBrk="0" fontAlgn="base" hangingPunct="0">
        <a:spcBef>
          <a:spcPct val="0"/>
        </a:spcBef>
        <a:spcAft>
          <a:spcPct val="0"/>
        </a:spcAft>
        <a:defRPr sz="5200">
          <a:solidFill>
            <a:schemeClr val="tx2"/>
          </a:solidFill>
          <a:latin typeface="Arial" charset="0"/>
          <a:ea typeface="Arial" charset="0"/>
        </a:defRPr>
      </a:lvl5pPr>
      <a:lvl6pPr marL="536387" algn="ctr" rtl="0" eaLnBrk="1" fontAlgn="base" hangingPunct="1">
        <a:spcBef>
          <a:spcPct val="0"/>
        </a:spcBef>
        <a:spcAft>
          <a:spcPct val="0"/>
        </a:spcAft>
        <a:defRPr sz="5200">
          <a:solidFill>
            <a:schemeClr val="tx2"/>
          </a:solidFill>
          <a:latin typeface="Arial" charset="0"/>
        </a:defRPr>
      </a:lvl6pPr>
      <a:lvl7pPr marL="1072774" algn="ctr" rtl="0" eaLnBrk="1" fontAlgn="base" hangingPunct="1">
        <a:spcBef>
          <a:spcPct val="0"/>
        </a:spcBef>
        <a:spcAft>
          <a:spcPct val="0"/>
        </a:spcAft>
        <a:defRPr sz="5200">
          <a:solidFill>
            <a:schemeClr val="tx2"/>
          </a:solidFill>
          <a:latin typeface="Arial" charset="0"/>
        </a:defRPr>
      </a:lvl7pPr>
      <a:lvl8pPr marL="1609161" algn="ctr" rtl="0" eaLnBrk="1" fontAlgn="base" hangingPunct="1">
        <a:spcBef>
          <a:spcPct val="0"/>
        </a:spcBef>
        <a:spcAft>
          <a:spcPct val="0"/>
        </a:spcAft>
        <a:defRPr sz="5200">
          <a:solidFill>
            <a:schemeClr val="tx2"/>
          </a:solidFill>
          <a:latin typeface="Arial" charset="0"/>
        </a:defRPr>
      </a:lvl8pPr>
      <a:lvl9pPr marL="2145548" algn="ctr" rtl="0" eaLnBrk="1" fontAlgn="base" hangingPunct="1">
        <a:spcBef>
          <a:spcPct val="0"/>
        </a:spcBef>
        <a:spcAft>
          <a:spcPct val="0"/>
        </a:spcAft>
        <a:defRPr sz="5200">
          <a:solidFill>
            <a:schemeClr val="tx2"/>
          </a:solidFill>
          <a:latin typeface="Arial" charset="0"/>
        </a:defRPr>
      </a:lvl9pPr>
    </p:titleStyle>
    <p:bodyStyle>
      <a:lvl1pPr marL="402290" indent="-402290" algn="l" rtl="0" eaLnBrk="0" fontAlgn="base" hangingPunct="0">
        <a:spcBef>
          <a:spcPct val="20000"/>
        </a:spcBef>
        <a:spcAft>
          <a:spcPct val="0"/>
        </a:spcAft>
        <a:buChar char="•"/>
        <a:defRPr sz="3800">
          <a:solidFill>
            <a:schemeClr val="tx1"/>
          </a:solidFill>
          <a:latin typeface="+mn-lt"/>
          <a:ea typeface="Arial" charset="0"/>
          <a:cs typeface="+mn-cs"/>
        </a:defRPr>
      </a:lvl1pPr>
      <a:lvl2pPr marL="871629" indent="-335242" algn="l" rtl="0" eaLnBrk="0" fontAlgn="base" hangingPunct="0">
        <a:spcBef>
          <a:spcPct val="20000"/>
        </a:spcBef>
        <a:spcAft>
          <a:spcPct val="0"/>
        </a:spcAft>
        <a:buChar char="–"/>
        <a:defRPr sz="3300">
          <a:solidFill>
            <a:schemeClr val="tx1"/>
          </a:solidFill>
          <a:latin typeface="+mn-lt"/>
          <a:ea typeface="Arial" charset="0"/>
        </a:defRPr>
      </a:lvl2pPr>
      <a:lvl3pPr marL="1340968" indent="-268194" algn="l" rtl="0" eaLnBrk="0" fontAlgn="base" hangingPunct="0">
        <a:spcBef>
          <a:spcPct val="20000"/>
        </a:spcBef>
        <a:spcAft>
          <a:spcPct val="0"/>
        </a:spcAft>
        <a:buChar char="•"/>
        <a:defRPr sz="2800">
          <a:solidFill>
            <a:schemeClr val="tx1"/>
          </a:solidFill>
          <a:latin typeface="+mn-lt"/>
          <a:ea typeface="Arial" charset="0"/>
        </a:defRPr>
      </a:lvl3pPr>
      <a:lvl4pPr marL="1877355" indent="-268194" algn="l" rtl="0" eaLnBrk="0" fontAlgn="base" hangingPunct="0">
        <a:spcBef>
          <a:spcPct val="20000"/>
        </a:spcBef>
        <a:spcAft>
          <a:spcPct val="0"/>
        </a:spcAft>
        <a:buChar char="–"/>
        <a:defRPr sz="2300">
          <a:solidFill>
            <a:schemeClr val="tx1"/>
          </a:solidFill>
          <a:latin typeface="+mn-lt"/>
          <a:ea typeface="Arial" charset="0"/>
        </a:defRPr>
      </a:lvl4pPr>
      <a:lvl5pPr marL="2413742" indent="-268194" algn="l" rtl="0" eaLnBrk="0" fontAlgn="base" hangingPunct="0">
        <a:spcBef>
          <a:spcPct val="20000"/>
        </a:spcBef>
        <a:spcAft>
          <a:spcPct val="0"/>
        </a:spcAft>
        <a:buChar char="»"/>
        <a:defRPr sz="2300">
          <a:solidFill>
            <a:schemeClr val="tx1"/>
          </a:solidFill>
          <a:latin typeface="+mn-lt"/>
          <a:ea typeface="Arial" charset="0"/>
        </a:defRPr>
      </a:lvl5pPr>
      <a:lvl6pPr marL="2950129" indent="-268194" algn="l" rtl="0" eaLnBrk="1" fontAlgn="base" hangingPunct="1">
        <a:spcBef>
          <a:spcPct val="20000"/>
        </a:spcBef>
        <a:spcAft>
          <a:spcPct val="0"/>
        </a:spcAft>
        <a:buChar char="»"/>
        <a:defRPr sz="2300">
          <a:solidFill>
            <a:schemeClr val="tx1"/>
          </a:solidFill>
          <a:latin typeface="+mn-lt"/>
        </a:defRPr>
      </a:lvl6pPr>
      <a:lvl7pPr marL="3486516" indent="-268194" algn="l" rtl="0" eaLnBrk="1" fontAlgn="base" hangingPunct="1">
        <a:spcBef>
          <a:spcPct val="20000"/>
        </a:spcBef>
        <a:spcAft>
          <a:spcPct val="0"/>
        </a:spcAft>
        <a:buChar char="»"/>
        <a:defRPr sz="2300">
          <a:solidFill>
            <a:schemeClr val="tx1"/>
          </a:solidFill>
          <a:latin typeface="+mn-lt"/>
        </a:defRPr>
      </a:lvl7pPr>
      <a:lvl8pPr marL="4022903" indent="-268194" algn="l" rtl="0" eaLnBrk="1" fontAlgn="base" hangingPunct="1">
        <a:spcBef>
          <a:spcPct val="20000"/>
        </a:spcBef>
        <a:spcAft>
          <a:spcPct val="0"/>
        </a:spcAft>
        <a:buChar char="»"/>
        <a:defRPr sz="2300">
          <a:solidFill>
            <a:schemeClr val="tx1"/>
          </a:solidFill>
          <a:latin typeface="+mn-lt"/>
        </a:defRPr>
      </a:lvl8pPr>
      <a:lvl9pPr marL="4559290" indent="-268194" algn="l" rtl="0" eaLnBrk="1" fontAlgn="base" hangingPunct="1">
        <a:spcBef>
          <a:spcPct val="20000"/>
        </a:spcBef>
        <a:spcAft>
          <a:spcPct val="0"/>
        </a:spcAft>
        <a:buChar char="»"/>
        <a:defRPr sz="2300">
          <a:solidFill>
            <a:schemeClr val="tx1"/>
          </a:solidFill>
          <a:latin typeface="+mn-lt"/>
        </a:defRPr>
      </a:lvl9pPr>
    </p:bodyStyle>
    <p:otherStyle>
      <a:defPPr>
        <a:defRPr lang="ru-RU"/>
      </a:defPPr>
      <a:lvl1pPr marL="0" algn="l" defTabSz="1072774" rtl="0" eaLnBrk="1" latinLnBrk="0" hangingPunct="1">
        <a:defRPr sz="2100" kern="1200">
          <a:solidFill>
            <a:schemeClr val="tx1"/>
          </a:solidFill>
          <a:latin typeface="+mn-lt"/>
          <a:ea typeface="+mn-ea"/>
          <a:cs typeface="+mn-cs"/>
        </a:defRPr>
      </a:lvl1pPr>
      <a:lvl2pPr marL="536387" algn="l" defTabSz="1072774" rtl="0" eaLnBrk="1" latinLnBrk="0" hangingPunct="1">
        <a:defRPr sz="2100" kern="1200">
          <a:solidFill>
            <a:schemeClr val="tx1"/>
          </a:solidFill>
          <a:latin typeface="+mn-lt"/>
          <a:ea typeface="+mn-ea"/>
          <a:cs typeface="+mn-cs"/>
        </a:defRPr>
      </a:lvl2pPr>
      <a:lvl3pPr marL="1072774" algn="l" defTabSz="1072774" rtl="0" eaLnBrk="1" latinLnBrk="0" hangingPunct="1">
        <a:defRPr sz="2100" kern="1200">
          <a:solidFill>
            <a:schemeClr val="tx1"/>
          </a:solidFill>
          <a:latin typeface="+mn-lt"/>
          <a:ea typeface="+mn-ea"/>
          <a:cs typeface="+mn-cs"/>
        </a:defRPr>
      </a:lvl3pPr>
      <a:lvl4pPr marL="1609161" algn="l" defTabSz="1072774" rtl="0" eaLnBrk="1" latinLnBrk="0" hangingPunct="1">
        <a:defRPr sz="2100" kern="1200">
          <a:solidFill>
            <a:schemeClr val="tx1"/>
          </a:solidFill>
          <a:latin typeface="+mn-lt"/>
          <a:ea typeface="+mn-ea"/>
          <a:cs typeface="+mn-cs"/>
        </a:defRPr>
      </a:lvl4pPr>
      <a:lvl5pPr marL="2145548" algn="l" defTabSz="1072774" rtl="0" eaLnBrk="1" latinLnBrk="0" hangingPunct="1">
        <a:defRPr sz="2100" kern="1200">
          <a:solidFill>
            <a:schemeClr val="tx1"/>
          </a:solidFill>
          <a:latin typeface="+mn-lt"/>
          <a:ea typeface="+mn-ea"/>
          <a:cs typeface="+mn-cs"/>
        </a:defRPr>
      </a:lvl5pPr>
      <a:lvl6pPr marL="2681935" algn="l" defTabSz="1072774" rtl="0" eaLnBrk="1" latinLnBrk="0" hangingPunct="1">
        <a:defRPr sz="2100" kern="1200">
          <a:solidFill>
            <a:schemeClr val="tx1"/>
          </a:solidFill>
          <a:latin typeface="+mn-lt"/>
          <a:ea typeface="+mn-ea"/>
          <a:cs typeface="+mn-cs"/>
        </a:defRPr>
      </a:lvl6pPr>
      <a:lvl7pPr marL="3218322" algn="l" defTabSz="1072774" rtl="0" eaLnBrk="1" latinLnBrk="0" hangingPunct="1">
        <a:defRPr sz="2100" kern="1200">
          <a:solidFill>
            <a:schemeClr val="tx1"/>
          </a:solidFill>
          <a:latin typeface="+mn-lt"/>
          <a:ea typeface="+mn-ea"/>
          <a:cs typeface="+mn-cs"/>
        </a:defRPr>
      </a:lvl7pPr>
      <a:lvl8pPr marL="3754709" algn="l" defTabSz="1072774" rtl="0" eaLnBrk="1" latinLnBrk="0" hangingPunct="1">
        <a:defRPr sz="2100" kern="1200">
          <a:solidFill>
            <a:schemeClr val="tx1"/>
          </a:solidFill>
          <a:latin typeface="+mn-lt"/>
          <a:ea typeface="+mn-ea"/>
          <a:cs typeface="+mn-cs"/>
        </a:defRPr>
      </a:lvl8pPr>
      <a:lvl9pPr marL="4291096" algn="l" defTabSz="1072774" rtl="0" eaLnBrk="1" latinLnBrk="0" hangingPunct="1">
        <a:defRPr sz="21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Рисунок 7"/>
          <p:cNvPicPr>
            <a:picLocks noChangeAspect="1"/>
          </p:cNvPicPr>
          <p:nvPr userDrawn="1"/>
        </p:nvPicPr>
        <p:blipFill>
          <a:blip r:embed="rId3" cstate="email">
            <a:extLst>
              <a:ext uri="{28A0092B-C50C-407E-A947-70E740481C1C}">
                <a14:useLocalDpi xmlns="" xmlns:a14="http://schemas.microsoft.com/office/drawing/2010/main" val="0"/>
              </a:ext>
            </a:extLst>
          </a:blip>
          <a:stretch>
            <a:fillRect/>
          </a:stretch>
        </p:blipFill>
        <p:spPr bwMode="auto">
          <a:xfrm>
            <a:off x="0" y="0"/>
            <a:ext cx="9906000" cy="6858000"/>
          </a:xfrm>
          <a:prstGeom prst="rect">
            <a:avLst/>
          </a:prstGeom>
          <a:noFill/>
          <a:ln w="9525">
            <a:noFill/>
            <a:miter lim="800000"/>
            <a:headEnd/>
            <a:tailEnd/>
          </a:ln>
          <a:effectLst>
            <a:outerShdw dist="139700" dir="2700000" algn="tl" rotWithShape="0">
              <a:srgbClr val="333333">
                <a:alpha val="64999"/>
              </a:srgbClr>
            </a:outerShdw>
          </a:effectLst>
        </p:spPr>
      </p:pic>
      <p:pic>
        <p:nvPicPr>
          <p:cNvPr id="4" name="Изображение 3"/>
          <p:cNvPicPr>
            <a:picLocks noChangeAspect="1"/>
          </p:cNvPicPr>
          <p:nvPr userDrawn="1"/>
        </p:nvPicPr>
        <p:blipFill>
          <a:blip r:embed="rId4" cstate="email">
            <a:extLst>
              <a:ext uri="{28A0092B-C50C-407E-A947-70E740481C1C}">
                <a14:useLocalDpi xmlns="" xmlns:a14="http://schemas.microsoft.com/office/drawing/2010/main" val="0"/>
              </a:ext>
            </a:extLst>
          </a:blip>
          <a:stretch>
            <a:fillRect/>
          </a:stretch>
        </p:blipFill>
        <p:spPr>
          <a:xfrm>
            <a:off x="7744727" y="759733"/>
            <a:ext cx="1368000" cy="687445"/>
          </a:xfrm>
          <a:prstGeom prst="rect">
            <a:avLst/>
          </a:prstGeom>
        </p:spPr>
      </p:pic>
    </p:spTree>
    <p:extLst>
      <p:ext uri="{BB962C8B-B14F-4D97-AF65-F5344CB8AC3E}">
        <p14:creationId xmlns="" xmlns:p14="http://schemas.microsoft.com/office/powerpoint/2010/main" val="1785999731"/>
      </p:ext>
    </p:extLst>
  </p:cSld>
  <p:clrMap bg1="lt1" tx1="dk1" bg2="lt2" tx2="dk2" accent1="accent1" accent2="accent2" accent3="accent3" accent4="accent4" accent5="accent5" accent6="accent6" hlink="hlink" folHlink="folHlink"/>
  <p:sldLayoutIdLst>
    <p:sldLayoutId id="214748446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Рисунок 7"/>
          <p:cNvPicPr>
            <a:picLocks noChangeAspect="1"/>
          </p:cNvPicPr>
          <p:nvPr userDrawn="1"/>
        </p:nvPicPr>
        <p:blipFill>
          <a:blip r:embed="rId3" cstate="email">
            <a:extLst>
              <a:ext uri="{28A0092B-C50C-407E-A947-70E740481C1C}">
                <a14:useLocalDpi xmlns="" xmlns:a14="http://schemas.microsoft.com/office/drawing/2010/main" val="0"/>
              </a:ext>
            </a:extLst>
          </a:blip>
          <a:stretch>
            <a:fillRect/>
          </a:stretch>
        </p:blipFill>
        <p:spPr bwMode="auto">
          <a:xfrm>
            <a:off x="0" y="0"/>
            <a:ext cx="9906000" cy="6858000"/>
          </a:xfrm>
          <a:prstGeom prst="rect">
            <a:avLst/>
          </a:prstGeom>
          <a:noFill/>
          <a:ln w="9525">
            <a:noFill/>
            <a:miter lim="800000"/>
            <a:headEnd/>
            <a:tailEnd/>
          </a:ln>
          <a:effectLst>
            <a:outerShdw dist="139700" dir="2700000" algn="tl" rotWithShape="0">
              <a:srgbClr val="333333">
                <a:alpha val="64999"/>
              </a:srgbClr>
            </a:outerShdw>
          </a:effectLst>
        </p:spPr>
      </p:pic>
      <p:pic>
        <p:nvPicPr>
          <p:cNvPr id="4" name="Изображение 3"/>
          <p:cNvPicPr>
            <a:picLocks noChangeAspect="1"/>
          </p:cNvPicPr>
          <p:nvPr userDrawn="1"/>
        </p:nvPicPr>
        <p:blipFill>
          <a:blip r:embed="rId4" cstate="email">
            <a:extLst>
              <a:ext uri="{28A0092B-C50C-407E-A947-70E740481C1C}">
                <a14:useLocalDpi xmlns="" xmlns:a14="http://schemas.microsoft.com/office/drawing/2010/main" val="0"/>
              </a:ext>
            </a:extLst>
          </a:blip>
          <a:stretch>
            <a:fillRect/>
          </a:stretch>
        </p:blipFill>
        <p:spPr>
          <a:xfrm>
            <a:off x="626708" y="3150228"/>
            <a:ext cx="1367998" cy="687445"/>
          </a:xfrm>
          <a:prstGeom prst="rect">
            <a:avLst/>
          </a:prstGeom>
        </p:spPr>
      </p:pic>
    </p:spTree>
    <p:extLst>
      <p:ext uri="{BB962C8B-B14F-4D97-AF65-F5344CB8AC3E}">
        <p14:creationId xmlns="" xmlns:p14="http://schemas.microsoft.com/office/powerpoint/2010/main" val="3400441819"/>
      </p:ext>
    </p:extLst>
  </p:cSld>
  <p:clrMap bg1="lt1" tx1="dk1" bg2="lt2" tx2="dk2" accent1="accent1" accent2="accent2" accent3="accent3" accent4="accent4" accent5="accent5" accent6="accent6" hlink="hlink" folHlink="folHlink"/>
  <p:sldLayoutIdLst>
    <p:sldLayoutId id="214748445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26" Type="http://schemas.openxmlformats.org/officeDocument/2006/relationships/image" Target="../media/image10.svg"/><Relationship Id="rId3" Type="http://schemas.openxmlformats.org/officeDocument/2006/relationships/image" Target="../media/image11.png"/><Relationship Id="rId21" Type="http://schemas.openxmlformats.org/officeDocument/2006/relationships/image" Target="../media/image29.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5" Type="http://schemas.openxmlformats.org/officeDocument/2006/relationships/image" Target="../media/image33.png"/><Relationship Id="rId2" Type="http://schemas.openxmlformats.org/officeDocument/2006/relationships/image" Target="../media/image10.png"/><Relationship Id="rId16" Type="http://schemas.openxmlformats.org/officeDocument/2006/relationships/image" Target="../media/image24.png"/><Relationship Id="rId20" Type="http://schemas.openxmlformats.org/officeDocument/2006/relationships/image" Target="../media/image28.gif"/><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24" Type="http://schemas.openxmlformats.org/officeDocument/2006/relationships/image" Target="../media/image32.png"/><Relationship Id="rId5" Type="http://schemas.openxmlformats.org/officeDocument/2006/relationships/image" Target="../media/image13.png"/><Relationship Id="rId15" Type="http://schemas.openxmlformats.org/officeDocument/2006/relationships/image" Target="../media/image23.png"/><Relationship Id="rId23" Type="http://schemas.openxmlformats.org/officeDocument/2006/relationships/image" Target="../media/image31.jpeg"/><Relationship Id="rId10" Type="http://schemas.openxmlformats.org/officeDocument/2006/relationships/image" Target="../media/image18.png"/><Relationship Id="rId19" Type="http://schemas.openxmlformats.org/officeDocument/2006/relationships/image" Target="../media/image27.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 Id="rId22" Type="http://schemas.openxmlformats.org/officeDocument/2006/relationships/image" Target="../media/image30.png"/></Relationships>
</file>

<file path=ppt/slides/_rels/slide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6.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2.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28.gif"/><Relationship Id="rId17" Type="http://schemas.openxmlformats.org/officeDocument/2006/relationships/image" Target="../media/image13.png"/><Relationship Id="rId2" Type="http://schemas.openxmlformats.org/officeDocument/2006/relationships/slideLayout" Target="../slideLayouts/slideLayout2.xml"/><Relationship Id="rId16" Type="http://schemas.openxmlformats.org/officeDocument/2006/relationships/image" Target="../media/image30.png"/><Relationship Id="rId1" Type="http://schemas.openxmlformats.org/officeDocument/2006/relationships/themeOverride" Target="../theme/themeOverride1.xml"/><Relationship Id="rId6" Type="http://schemas.openxmlformats.org/officeDocument/2006/relationships/image" Target="../media/image46.png"/><Relationship Id="rId11" Type="http://schemas.openxmlformats.org/officeDocument/2006/relationships/image" Target="../media/image51.jpeg"/><Relationship Id="rId5" Type="http://schemas.openxmlformats.org/officeDocument/2006/relationships/image" Target="../media/image45.png"/><Relationship Id="rId15" Type="http://schemas.openxmlformats.org/officeDocument/2006/relationships/image" Target="../media/image27.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gif"/><Relationship Id="rId14" Type="http://schemas.openxmlformats.org/officeDocument/2006/relationships/image" Target="../media/image29.png"/></Relationships>
</file>

<file path=ppt/slides/_rels/slide7.xml.rels><?xml version="1.0" encoding="UTF-8" standalone="yes"?>
<Relationships xmlns="http://schemas.openxmlformats.org/package/2006/relationships"><Relationship Id="rId8" Type="http://schemas.openxmlformats.org/officeDocument/2006/relationships/image" Target="../media/image59.jpeg"/><Relationship Id="rId13" Type="http://schemas.openxmlformats.org/officeDocument/2006/relationships/image" Target="../media/image64.jpeg"/><Relationship Id="rId18" Type="http://schemas.openxmlformats.org/officeDocument/2006/relationships/image" Target="../media/image69.png"/><Relationship Id="rId3" Type="http://schemas.openxmlformats.org/officeDocument/2006/relationships/image" Target="../media/image54.jpeg"/><Relationship Id="rId7" Type="http://schemas.openxmlformats.org/officeDocument/2006/relationships/image" Target="../media/image58.jpeg"/><Relationship Id="rId12" Type="http://schemas.openxmlformats.org/officeDocument/2006/relationships/image" Target="../media/image63.png"/><Relationship Id="rId17" Type="http://schemas.openxmlformats.org/officeDocument/2006/relationships/image" Target="../media/image68.jpeg"/><Relationship Id="rId2" Type="http://schemas.openxmlformats.org/officeDocument/2006/relationships/image" Target="../media/image53.png"/><Relationship Id="rId16" Type="http://schemas.openxmlformats.org/officeDocument/2006/relationships/image" Target="../media/image67.jpeg"/><Relationship Id="rId20" Type="http://schemas.openxmlformats.org/officeDocument/2006/relationships/image" Target="../media/image71.png"/><Relationship Id="rId1" Type="http://schemas.openxmlformats.org/officeDocument/2006/relationships/slideLayout" Target="../slideLayouts/slideLayout3.xml"/><Relationship Id="rId6" Type="http://schemas.openxmlformats.org/officeDocument/2006/relationships/image" Target="../media/image57.jpeg"/><Relationship Id="rId11" Type="http://schemas.openxmlformats.org/officeDocument/2006/relationships/image" Target="../media/image62.jpeg"/><Relationship Id="rId5" Type="http://schemas.openxmlformats.org/officeDocument/2006/relationships/image" Target="../media/image56.jpeg"/><Relationship Id="rId15" Type="http://schemas.openxmlformats.org/officeDocument/2006/relationships/image" Target="../media/image66.jpeg"/><Relationship Id="rId10" Type="http://schemas.openxmlformats.org/officeDocument/2006/relationships/image" Target="../media/image61.jpeg"/><Relationship Id="rId19" Type="http://schemas.openxmlformats.org/officeDocument/2006/relationships/image" Target="../media/image70.png"/><Relationship Id="rId4" Type="http://schemas.openxmlformats.org/officeDocument/2006/relationships/image" Target="../media/image55.jpeg"/><Relationship Id="rId9" Type="http://schemas.openxmlformats.org/officeDocument/2006/relationships/image" Target="../media/image60.jpeg"/><Relationship Id="rId14" Type="http://schemas.openxmlformats.org/officeDocument/2006/relationships/image" Target="../media/image65.jpeg"/></Relationships>
</file>

<file path=ppt/slides/_rels/slide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3.xml"/><Relationship Id="rId6" Type="http://schemas.openxmlformats.org/officeDocument/2006/relationships/image" Target="../media/image77.png"/><Relationship Id="rId5" Type="http://schemas.openxmlformats.org/officeDocument/2006/relationships/image" Target="../media/image76.jpeg"/><Relationship Id="rId4" Type="http://schemas.openxmlformats.org/officeDocument/2006/relationships/image" Target="../media/image75.jpeg"/></Relationships>
</file>

<file path=ppt/slides/_rels/slide1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86.wmf"/><Relationship Id="rId13" Type="http://schemas.openxmlformats.org/officeDocument/2006/relationships/image" Target="../media/image91.png"/><Relationship Id="rId18" Type="http://schemas.openxmlformats.org/officeDocument/2006/relationships/image" Target="../media/image96.jpeg"/><Relationship Id="rId3" Type="http://schemas.openxmlformats.org/officeDocument/2006/relationships/image" Target="../media/image81.jpeg"/><Relationship Id="rId21" Type="http://schemas.openxmlformats.org/officeDocument/2006/relationships/image" Target="../media/image99.jpeg"/><Relationship Id="rId7" Type="http://schemas.openxmlformats.org/officeDocument/2006/relationships/image" Target="../media/image85.jpeg"/><Relationship Id="rId12" Type="http://schemas.openxmlformats.org/officeDocument/2006/relationships/image" Target="../media/image90.jpeg"/><Relationship Id="rId17" Type="http://schemas.openxmlformats.org/officeDocument/2006/relationships/image" Target="../media/image95.jpeg"/><Relationship Id="rId2" Type="http://schemas.openxmlformats.org/officeDocument/2006/relationships/notesSlide" Target="../notesSlides/notesSlide1.xml"/><Relationship Id="rId16" Type="http://schemas.openxmlformats.org/officeDocument/2006/relationships/image" Target="../media/image94.png"/><Relationship Id="rId20" Type="http://schemas.openxmlformats.org/officeDocument/2006/relationships/image" Target="../media/image98.emf"/><Relationship Id="rId1" Type="http://schemas.openxmlformats.org/officeDocument/2006/relationships/slideLayout" Target="../slideLayouts/slideLayout2.xml"/><Relationship Id="rId6" Type="http://schemas.openxmlformats.org/officeDocument/2006/relationships/image" Target="../media/image84.jpeg"/><Relationship Id="rId11" Type="http://schemas.openxmlformats.org/officeDocument/2006/relationships/image" Target="../media/image89.png"/><Relationship Id="rId5" Type="http://schemas.openxmlformats.org/officeDocument/2006/relationships/image" Target="../media/image83.jpeg"/><Relationship Id="rId15" Type="http://schemas.openxmlformats.org/officeDocument/2006/relationships/image" Target="../media/image93.png"/><Relationship Id="rId10" Type="http://schemas.openxmlformats.org/officeDocument/2006/relationships/image" Target="../media/image88.jpeg"/><Relationship Id="rId19" Type="http://schemas.openxmlformats.org/officeDocument/2006/relationships/image" Target="../media/image97.png"/><Relationship Id="rId4" Type="http://schemas.openxmlformats.org/officeDocument/2006/relationships/image" Target="../media/image82.jpeg"/><Relationship Id="rId9" Type="http://schemas.openxmlformats.org/officeDocument/2006/relationships/image" Target="../media/image87.jpeg"/><Relationship Id="rId14" Type="http://schemas.openxmlformats.org/officeDocument/2006/relationships/image" Target="../media/image92.png"/></Relationships>
</file>

<file path=ppt/slides/_rels/slide13.xml.rels><?xml version="1.0" encoding="UTF-8" standalone="yes"?>
<Relationships xmlns="http://schemas.openxmlformats.org/package/2006/relationships"><Relationship Id="rId8" Type="http://schemas.openxmlformats.org/officeDocument/2006/relationships/image" Target="../media/image102.jpeg"/><Relationship Id="rId3" Type="http://schemas.openxmlformats.org/officeDocument/2006/relationships/image" Target="../media/image100.jpeg"/><Relationship Id="rId7" Type="http://schemas.openxmlformats.org/officeDocument/2006/relationships/image" Target="../media/image88.jpeg"/><Relationship Id="rId12" Type="http://schemas.openxmlformats.org/officeDocument/2006/relationships/image" Target="../media/image97.png"/><Relationship Id="rId2" Type="http://schemas.openxmlformats.org/officeDocument/2006/relationships/image" Target="../media/image85.jpeg"/><Relationship Id="rId1" Type="http://schemas.openxmlformats.org/officeDocument/2006/relationships/slideLayout" Target="../slideLayouts/slideLayout2.xml"/><Relationship Id="rId6" Type="http://schemas.openxmlformats.org/officeDocument/2006/relationships/image" Target="../media/image87.jpeg"/><Relationship Id="rId11" Type="http://schemas.openxmlformats.org/officeDocument/2006/relationships/image" Target="../media/image103.png"/><Relationship Id="rId5" Type="http://schemas.openxmlformats.org/officeDocument/2006/relationships/image" Target="../media/image101.jpeg"/><Relationship Id="rId10" Type="http://schemas.openxmlformats.org/officeDocument/2006/relationships/image" Target="../media/image99.jpeg"/><Relationship Id="rId4" Type="http://schemas.openxmlformats.org/officeDocument/2006/relationships/image" Target="../media/image86.wmf"/><Relationship Id="rId9" Type="http://schemas.openxmlformats.org/officeDocument/2006/relationships/image" Target="../media/image98.emf"/></Relationships>
</file>

<file path=ppt/slides/_rels/slide14.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106.jpeg"/><Relationship Id="rId7" Type="http://schemas.openxmlformats.org/officeDocument/2006/relationships/image" Target="../media/image110.jpeg"/><Relationship Id="rId2" Type="http://schemas.openxmlformats.org/officeDocument/2006/relationships/image" Target="../media/image105.png"/><Relationship Id="rId1" Type="http://schemas.openxmlformats.org/officeDocument/2006/relationships/slideLayout" Target="../slideLayouts/slideLayout2.xml"/><Relationship Id="rId6" Type="http://schemas.openxmlformats.org/officeDocument/2006/relationships/image" Target="../media/image109.jpeg"/><Relationship Id="rId5" Type="http://schemas.openxmlformats.org/officeDocument/2006/relationships/image" Target="../media/image108.png"/><Relationship Id="rId10" Type="http://schemas.openxmlformats.org/officeDocument/2006/relationships/image" Target="../media/image90.jpeg"/><Relationship Id="rId4" Type="http://schemas.openxmlformats.org/officeDocument/2006/relationships/image" Target="../media/image107.jpeg"/><Relationship Id="rId9" Type="http://schemas.openxmlformats.org/officeDocument/2006/relationships/image" Target="../media/image83.jpeg"/></Relationships>
</file>

<file path=ppt/slides/_rels/slide1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2.xml"/><Relationship Id="rId4" Type="http://schemas.openxmlformats.org/officeDocument/2006/relationships/image" Target="../media/image113.jpeg"/></Relationships>
</file>

<file path=ppt/slides/_rels/slide17.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png"/><Relationship Id="rId3" Type="http://schemas.openxmlformats.org/officeDocument/2006/relationships/image" Target="../media/image116.png"/><Relationship Id="rId7" Type="http://schemas.openxmlformats.org/officeDocument/2006/relationships/image" Target="../media/image120.png"/><Relationship Id="rId12" Type="http://schemas.openxmlformats.org/officeDocument/2006/relationships/image" Target="../media/image125.png"/><Relationship Id="rId2" Type="http://schemas.openxmlformats.org/officeDocument/2006/relationships/image" Target="../media/image115.png"/><Relationship Id="rId16" Type="http://schemas.openxmlformats.org/officeDocument/2006/relationships/image" Target="../media/image129.png"/><Relationship Id="rId1" Type="http://schemas.openxmlformats.org/officeDocument/2006/relationships/slideLayout" Target="../slideLayouts/slideLayout1.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5" Type="http://schemas.openxmlformats.org/officeDocument/2006/relationships/image" Target="../media/image128.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 Id="rId14" Type="http://schemas.openxmlformats.org/officeDocument/2006/relationships/image" Target="../media/image127.png"/></Relationships>
</file>

<file path=ppt/slides/_rels/slide19.xml.rels><?xml version="1.0" encoding="UTF-8" standalone="yes"?>
<Relationships xmlns="http://schemas.openxmlformats.org/package/2006/relationships"><Relationship Id="rId8" Type="http://schemas.openxmlformats.org/officeDocument/2006/relationships/image" Target="../media/image136.png"/><Relationship Id="rId13" Type="http://schemas.openxmlformats.org/officeDocument/2006/relationships/image" Target="../media/image141.png"/><Relationship Id="rId3" Type="http://schemas.openxmlformats.org/officeDocument/2006/relationships/image" Target="../media/image131.png"/><Relationship Id="rId7" Type="http://schemas.openxmlformats.org/officeDocument/2006/relationships/image" Target="../media/image135.png"/><Relationship Id="rId12" Type="http://schemas.openxmlformats.org/officeDocument/2006/relationships/image" Target="../media/image140.png"/><Relationship Id="rId2" Type="http://schemas.openxmlformats.org/officeDocument/2006/relationships/image" Target="../media/image130.png"/><Relationship Id="rId1" Type="http://schemas.openxmlformats.org/officeDocument/2006/relationships/slideLayout" Target="../slideLayouts/slideLayout2.xml"/><Relationship Id="rId6" Type="http://schemas.openxmlformats.org/officeDocument/2006/relationships/image" Target="../media/image134.png"/><Relationship Id="rId11" Type="http://schemas.openxmlformats.org/officeDocument/2006/relationships/image" Target="../media/image139.png"/><Relationship Id="rId5" Type="http://schemas.openxmlformats.org/officeDocument/2006/relationships/image" Target="../media/image133.png"/><Relationship Id="rId10" Type="http://schemas.openxmlformats.org/officeDocument/2006/relationships/image" Target="../media/image138.png"/><Relationship Id="rId4" Type="http://schemas.openxmlformats.org/officeDocument/2006/relationships/image" Target="../media/image132.png"/><Relationship Id="rId9" Type="http://schemas.openxmlformats.org/officeDocument/2006/relationships/image" Target="../media/image137.png"/><Relationship Id="rId14" Type="http://schemas.openxmlformats.org/officeDocument/2006/relationships/image" Target="../media/image142.png"/></Relationships>
</file>

<file path=ppt/slides/_rels/slide20.xml.rels><?xml version="1.0" encoding="UTF-8" standalone="yes"?>
<Relationships xmlns="http://schemas.openxmlformats.org/package/2006/relationships"><Relationship Id="rId8" Type="http://schemas.openxmlformats.org/officeDocument/2006/relationships/image" Target="../media/image149.jpeg"/><Relationship Id="rId3" Type="http://schemas.openxmlformats.org/officeDocument/2006/relationships/image" Target="../media/image144.png"/><Relationship Id="rId7" Type="http://schemas.openxmlformats.org/officeDocument/2006/relationships/image" Target="../media/image148.png"/><Relationship Id="rId2" Type="http://schemas.openxmlformats.org/officeDocument/2006/relationships/image" Target="../media/image143.png"/><Relationship Id="rId1" Type="http://schemas.openxmlformats.org/officeDocument/2006/relationships/slideLayout" Target="../slideLayouts/slideLayout2.xml"/><Relationship Id="rId6" Type="http://schemas.openxmlformats.org/officeDocument/2006/relationships/image" Target="../media/image147.jpeg"/><Relationship Id="rId5" Type="http://schemas.openxmlformats.org/officeDocument/2006/relationships/image" Target="../media/image146.jpeg"/><Relationship Id="rId4" Type="http://schemas.openxmlformats.org/officeDocument/2006/relationships/image" Target="../media/image145.png"/></Relationships>
</file>

<file path=ppt/slides/_rels/slide21.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image" Target="../media/image151.jpeg"/><Relationship Id="rId7" Type="http://schemas.openxmlformats.org/officeDocument/2006/relationships/image" Target="../media/image155.png"/><Relationship Id="rId12" Type="http://schemas.openxmlformats.org/officeDocument/2006/relationships/image" Target="../media/image160.png"/><Relationship Id="rId2" Type="http://schemas.openxmlformats.org/officeDocument/2006/relationships/image" Target="../media/image150.jpeg"/><Relationship Id="rId1" Type="http://schemas.openxmlformats.org/officeDocument/2006/relationships/slideLayout" Target="../slideLayouts/slideLayout2.xml"/><Relationship Id="rId6" Type="http://schemas.openxmlformats.org/officeDocument/2006/relationships/image" Target="../media/image154.png"/><Relationship Id="rId11" Type="http://schemas.openxmlformats.org/officeDocument/2006/relationships/image" Target="../media/image159.png"/><Relationship Id="rId5" Type="http://schemas.openxmlformats.org/officeDocument/2006/relationships/image" Target="../media/image153.jpeg"/><Relationship Id="rId10" Type="http://schemas.openxmlformats.org/officeDocument/2006/relationships/image" Target="../media/image158.png"/><Relationship Id="rId4" Type="http://schemas.openxmlformats.org/officeDocument/2006/relationships/image" Target="../media/image152.png"/><Relationship Id="rId9" Type="http://schemas.openxmlformats.org/officeDocument/2006/relationships/image" Target="../media/image157.png"/></Relationships>
</file>

<file path=ppt/slides/_rels/slide22.xml.rels><?xml version="1.0" encoding="UTF-8" standalone="yes"?>
<Relationships xmlns="http://schemas.openxmlformats.org/package/2006/relationships"><Relationship Id="rId8" Type="http://schemas.openxmlformats.org/officeDocument/2006/relationships/image" Target="../media/image167.png"/><Relationship Id="rId13" Type="http://schemas.openxmlformats.org/officeDocument/2006/relationships/image" Target="../media/image172.jpeg"/><Relationship Id="rId18" Type="http://schemas.openxmlformats.org/officeDocument/2006/relationships/image" Target="../media/image177.jpeg"/><Relationship Id="rId3" Type="http://schemas.openxmlformats.org/officeDocument/2006/relationships/image" Target="../media/image162.jpeg"/><Relationship Id="rId21" Type="http://schemas.openxmlformats.org/officeDocument/2006/relationships/image" Target="../media/image180.png"/><Relationship Id="rId7" Type="http://schemas.openxmlformats.org/officeDocument/2006/relationships/image" Target="../media/image166.jpeg"/><Relationship Id="rId12" Type="http://schemas.openxmlformats.org/officeDocument/2006/relationships/image" Target="../media/image171.jpeg"/><Relationship Id="rId17" Type="http://schemas.openxmlformats.org/officeDocument/2006/relationships/image" Target="../media/image176.jpeg"/><Relationship Id="rId2" Type="http://schemas.openxmlformats.org/officeDocument/2006/relationships/image" Target="../media/image161.jpeg"/><Relationship Id="rId16" Type="http://schemas.openxmlformats.org/officeDocument/2006/relationships/image" Target="../media/image175.jpeg"/><Relationship Id="rId20" Type="http://schemas.openxmlformats.org/officeDocument/2006/relationships/image" Target="../media/image179.png"/><Relationship Id="rId1" Type="http://schemas.openxmlformats.org/officeDocument/2006/relationships/slideLayout" Target="../slideLayouts/slideLayout2.xml"/><Relationship Id="rId6" Type="http://schemas.openxmlformats.org/officeDocument/2006/relationships/image" Target="../media/image165.jpeg"/><Relationship Id="rId11" Type="http://schemas.openxmlformats.org/officeDocument/2006/relationships/image" Target="../media/image170.jpeg"/><Relationship Id="rId24" Type="http://schemas.openxmlformats.org/officeDocument/2006/relationships/image" Target="../media/image183.png"/><Relationship Id="rId5" Type="http://schemas.openxmlformats.org/officeDocument/2006/relationships/image" Target="../media/image164.jpeg"/><Relationship Id="rId15" Type="http://schemas.openxmlformats.org/officeDocument/2006/relationships/image" Target="../media/image174.jpeg"/><Relationship Id="rId23" Type="http://schemas.openxmlformats.org/officeDocument/2006/relationships/image" Target="../media/image182.png"/><Relationship Id="rId10" Type="http://schemas.openxmlformats.org/officeDocument/2006/relationships/image" Target="../media/image169.jpeg"/><Relationship Id="rId19" Type="http://schemas.openxmlformats.org/officeDocument/2006/relationships/image" Target="../media/image178.jpeg"/><Relationship Id="rId4" Type="http://schemas.openxmlformats.org/officeDocument/2006/relationships/image" Target="../media/image163.jpeg"/><Relationship Id="rId9" Type="http://schemas.openxmlformats.org/officeDocument/2006/relationships/image" Target="../media/image168.jpeg"/><Relationship Id="rId14" Type="http://schemas.openxmlformats.org/officeDocument/2006/relationships/image" Target="../media/image173.jpeg"/><Relationship Id="rId22" Type="http://schemas.openxmlformats.org/officeDocument/2006/relationships/image" Target="../media/image181.png"/></Relationships>
</file>

<file path=ppt/slides/_rels/slide23.xml.rels><?xml version="1.0" encoding="UTF-8" standalone="yes"?>
<Relationships xmlns="http://schemas.openxmlformats.org/package/2006/relationships"><Relationship Id="rId2" Type="http://schemas.openxmlformats.org/officeDocument/2006/relationships/hyperlink" Target="mailto:info@1520signal.ru"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ctrTitle"/>
          </p:nvPr>
        </p:nvSpPr>
        <p:spPr>
          <a:xfrm>
            <a:off x="234279" y="1368518"/>
            <a:ext cx="9445148" cy="2734144"/>
          </a:xfrm>
        </p:spPr>
        <p:txBody>
          <a:bodyPr/>
          <a:lstStyle/>
          <a:p>
            <a:r>
              <a:rPr lang="en-US" sz="3200" b="1" dirty="0" smtClean="0"/>
              <a:t>1520 </a:t>
            </a:r>
            <a:r>
              <a:rPr lang="en-US" sz="3200" b="1" dirty="0"/>
              <a:t>Signal Ltd.</a:t>
            </a:r>
            <a:br>
              <a:rPr lang="en-US" sz="3200" b="1" dirty="0"/>
            </a:br>
            <a:r>
              <a:rPr lang="en-US" b="1" dirty="0"/>
              <a:t>Company Profile</a:t>
            </a:r>
            <a:endParaRPr lang="ru-RU" dirty="0">
              <a:solidFill>
                <a:schemeClr val="bg1"/>
              </a:solidFill>
            </a:endParaRPr>
          </a:p>
        </p:txBody>
      </p:sp>
    </p:spTree>
    <p:extLst>
      <p:ext uri="{BB962C8B-B14F-4D97-AF65-F5344CB8AC3E}">
        <p14:creationId xmlns="" xmlns:p14="http://schemas.microsoft.com/office/powerpoint/2010/main" val="7324116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AAABE5C-9675-FD46-AC46-87B4071812CD}" type="slidenum">
              <a:rPr lang="ru-RU" smtClean="0"/>
              <a:pPr/>
              <a:t>2</a:t>
            </a:fld>
            <a:endParaRPr lang="ru-RU" smtClean="0"/>
          </a:p>
          <a:p>
            <a:endParaRPr lang="ru-RU" dirty="0"/>
          </a:p>
        </p:txBody>
      </p:sp>
      <p:sp>
        <p:nvSpPr>
          <p:cNvPr id="8" name="Содержимое 7"/>
          <p:cNvSpPr>
            <a:spLocks noGrp="1"/>
          </p:cNvSpPr>
          <p:nvPr>
            <p:ph idx="1"/>
          </p:nvPr>
        </p:nvSpPr>
        <p:spPr/>
        <p:txBody>
          <a:bodyPr/>
          <a:lstStyle/>
          <a:p>
            <a:endParaRPr lang="ru-RU" dirty="0"/>
          </a:p>
        </p:txBody>
      </p:sp>
      <p:sp>
        <p:nvSpPr>
          <p:cNvPr id="5" name="Название 1"/>
          <p:cNvSpPr txBox="1">
            <a:spLocks/>
          </p:cNvSpPr>
          <p:nvPr/>
        </p:nvSpPr>
        <p:spPr>
          <a:xfrm>
            <a:off x="528994" y="355410"/>
            <a:ext cx="8791845" cy="3974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07277" tIns="53639" rIns="107277" bIns="53639" numCol="1" anchor="t" anchorCtr="0" compatLnSpc="1">
            <a:prstTxWarp prst="textNoShape">
              <a:avLst/>
            </a:prstTxWarp>
          </a:bodyPr>
          <a:lstStyle>
            <a:lvl1pPr eaLnBrk="1" hangingPunct="1">
              <a:defRPr sz="1800" b="1">
                <a:solidFill>
                  <a:srgbClr val="C5001A"/>
                </a:solidFill>
                <a:latin typeface="+mj-lt"/>
                <a:cs typeface="+mj-cs"/>
              </a:defRPr>
            </a:lvl1pPr>
            <a:lvl2pPr algn="ctr" eaLnBrk="1" hangingPunct="1">
              <a:defRPr sz="5200">
                <a:solidFill>
                  <a:schemeClr val="tx2"/>
                </a:solidFill>
              </a:defRPr>
            </a:lvl2pPr>
            <a:lvl3pPr algn="ctr" eaLnBrk="1" hangingPunct="1">
              <a:defRPr sz="5200">
                <a:solidFill>
                  <a:schemeClr val="tx2"/>
                </a:solidFill>
              </a:defRPr>
            </a:lvl3pPr>
            <a:lvl4pPr algn="ctr" eaLnBrk="1" hangingPunct="1">
              <a:defRPr sz="5200">
                <a:solidFill>
                  <a:schemeClr val="tx2"/>
                </a:solidFill>
              </a:defRPr>
            </a:lvl4pPr>
            <a:lvl5pPr algn="ctr" eaLnBrk="1" hangingPunct="1">
              <a:defRPr sz="5200">
                <a:solidFill>
                  <a:schemeClr val="tx2"/>
                </a:solidFill>
              </a:defRPr>
            </a:lvl5pPr>
            <a:lvl6pPr marL="536387" algn="ctr" fontAlgn="base">
              <a:spcBef>
                <a:spcPct val="0"/>
              </a:spcBef>
              <a:spcAft>
                <a:spcPct val="0"/>
              </a:spcAft>
              <a:defRPr sz="5200">
                <a:solidFill>
                  <a:schemeClr val="tx2"/>
                </a:solidFill>
              </a:defRPr>
            </a:lvl6pPr>
            <a:lvl7pPr marL="1072774" algn="ctr" fontAlgn="base">
              <a:spcBef>
                <a:spcPct val="0"/>
              </a:spcBef>
              <a:spcAft>
                <a:spcPct val="0"/>
              </a:spcAft>
              <a:defRPr sz="5200">
                <a:solidFill>
                  <a:schemeClr val="tx2"/>
                </a:solidFill>
              </a:defRPr>
            </a:lvl7pPr>
            <a:lvl8pPr marL="1609161" algn="ctr" fontAlgn="base">
              <a:spcBef>
                <a:spcPct val="0"/>
              </a:spcBef>
              <a:spcAft>
                <a:spcPct val="0"/>
              </a:spcAft>
              <a:defRPr sz="5200">
                <a:solidFill>
                  <a:schemeClr val="tx2"/>
                </a:solidFill>
              </a:defRPr>
            </a:lvl8pPr>
            <a:lvl9pPr marL="2145548" algn="ctr" fontAlgn="base">
              <a:spcBef>
                <a:spcPct val="0"/>
              </a:spcBef>
              <a:spcAft>
                <a:spcPct val="0"/>
              </a:spcAft>
              <a:defRPr sz="5200">
                <a:solidFill>
                  <a:schemeClr val="tx2"/>
                </a:solidFill>
              </a:defRPr>
            </a:lvl9pPr>
          </a:lstStyle>
          <a:p>
            <a:r>
              <a:rPr lang="en-US" altLang="ru-RU" dirty="0">
                <a:solidFill>
                  <a:schemeClr val="bg1"/>
                </a:solidFill>
                <a:sym typeface="Arial"/>
              </a:rPr>
              <a:t>1520 </a:t>
            </a:r>
            <a:r>
              <a:rPr lang="en-US" altLang="ru-RU" dirty="0" smtClean="0">
                <a:solidFill>
                  <a:schemeClr val="bg1"/>
                </a:solidFill>
                <a:sym typeface="Arial"/>
              </a:rPr>
              <a:t>SIGNAL Ltd. OVERVIEW</a:t>
            </a:r>
            <a:endParaRPr lang="ru-RU" dirty="0">
              <a:solidFill>
                <a:schemeClr val="bg1"/>
              </a:solidFill>
            </a:endParaRPr>
          </a:p>
        </p:txBody>
      </p:sp>
      <p:sp>
        <p:nvSpPr>
          <p:cNvPr id="6" name="Полилиния 5"/>
          <p:cNvSpPr/>
          <p:nvPr/>
        </p:nvSpPr>
        <p:spPr>
          <a:xfrm>
            <a:off x="1233049" y="954860"/>
            <a:ext cx="4552755" cy="5170999"/>
          </a:xfrm>
          <a:custGeom>
            <a:avLst/>
            <a:gdLst>
              <a:gd name="connsiteX0" fmla="*/ 0 w 8141954"/>
              <a:gd name="connsiteY0" fmla="*/ 151989 h 911916"/>
              <a:gd name="connsiteX1" fmla="*/ 151989 w 8141954"/>
              <a:gd name="connsiteY1" fmla="*/ 0 h 911916"/>
              <a:gd name="connsiteX2" fmla="*/ 7989965 w 8141954"/>
              <a:gd name="connsiteY2" fmla="*/ 0 h 911916"/>
              <a:gd name="connsiteX3" fmla="*/ 8141954 w 8141954"/>
              <a:gd name="connsiteY3" fmla="*/ 151989 h 911916"/>
              <a:gd name="connsiteX4" fmla="*/ 8141954 w 8141954"/>
              <a:gd name="connsiteY4" fmla="*/ 759927 h 911916"/>
              <a:gd name="connsiteX5" fmla="*/ 7989965 w 8141954"/>
              <a:gd name="connsiteY5" fmla="*/ 911916 h 911916"/>
              <a:gd name="connsiteX6" fmla="*/ 151989 w 8141954"/>
              <a:gd name="connsiteY6" fmla="*/ 911916 h 911916"/>
              <a:gd name="connsiteX7" fmla="*/ 0 w 8141954"/>
              <a:gd name="connsiteY7" fmla="*/ 759927 h 911916"/>
              <a:gd name="connsiteX8" fmla="*/ 0 w 8141954"/>
              <a:gd name="connsiteY8" fmla="*/ 151989 h 91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41954" h="911916">
                <a:moveTo>
                  <a:pt x="0" y="151989"/>
                </a:moveTo>
                <a:cubicBezTo>
                  <a:pt x="0" y="68048"/>
                  <a:pt x="68048" y="0"/>
                  <a:pt x="151989" y="0"/>
                </a:cubicBezTo>
                <a:lnTo>
                  <a:pt x="7989965" y="0"/>
                </a:lnTo>
                <a:cubicBezTo>
                  <a:pt x="8073906" y="0"/>
                  <a:pt x="8141954" y="68048"/>
                  <a:pt x="8141954" y="151989"/>
                </a:cubicBezTo>
                <a:lnTo>
                  <a:pt x="8141954" y="759927"/>
                </a:lnTo>
                <a:cubicBezTo>
                  <a:pt x="8141954" y="843868"/>
                  <a:pt x="8073906" y="911916"/>
                  <a:pt x="7989965" y="911916"/>
                </a:cubicBezTo>
                <a:lnTo>
                  <a:pt x="151989" y="911916"/>
                </a:lnTo>
                <a:cubicBezTo>
                  <a:pt x="68048" y="911916"/>
                  <a:pt x="0" y="843868"/>
                  <a:pt x="0" y="759927"/>
                </a:cubicBezTo>
                <a:lnTo>
                  <a:pt x="0" y="151989"/>
                </a:lnTo>
                <a:close/>
              </a:path>
            </a:pathLst>
          </a:custGeom>
          <a:ln>
            <a:noFill/>
          </a:ln>
        </p:spPr>
        <p:style>
          <a:lnRef idx="2">
            <a:schemeClr val="accent5"/>
          </a:lnRef>
          <a:fillRef idx="1">
            <a:schemeClr val="lt1"/>
          </a:fillRef>
          <a:effectRef idx="0">
            <a:schemeClr val="accent5"/>
          </a:effectRef>
          <a:fontRef idx="minor">
            <a:schemeClr val="dk1"/>
          </a:fontRef>
        </p:style>
        <p:txBody>
          <a:bodyPr spcFirstLastPara="0" vert="horz" wrap="square" lIns="109286" tIns="76901" rIns="109286" bIns="76901" numCol="1" spcCol="1270" anchor="ctr" anchorCtr="0">
            <a:noAutofit/>
          </a:bodyPr>
          <a:lstStyle/>
          <a:p>
            <a:pPr defTabSz="755650">
              <a:spcBef>
                <a:spcPts val="0"/>
              </a:spcBef>
              <a:buClr>
                <a:srgbClr val="C5001A"/>
              </a:buClr>
              <a:defRPr/>
            </a:pPr>
            <a:endParaRPr lang="en-US" sz="1000" b="1" dirty="0" smtClean="0">
              <a:solidFill>
                <a:srgbClr val="C5001A"/>
              </a:solidFill>
              <a:ea typeface="Arial" charset="0"/>
            </a:endParaRPr>
          </a:p>
          <a:p>
            <a:pPr defTabSz="755650">
              <a:spcBef>
                <a:spcPts val="0"/>
              </a:spcBef>
              <a:buClr>
                <a:srgbClr val="C5001A"/>
              </a:buClr>
              <a:defRPr/>
            </a:pPr>
            <a:r>
              <a:rPr lang="en-US" sz="1000" b="1" dirty="0" smtClean="0">
                <a:solidFill>
                  <a:srgbClr val="C5001A"/>
                </a:solidFill>
                <a:ea typeface="Arial" charset="0"/>
              </a:rPr>
              <a:t>1520 SIGNAL Ltd.</a:t>
            </a:r>
          </a:p>
          <a:p>
            <a:pPr defTabSz="755650">
              <a:spcBef>
                <a:spcPts val="0"/>
              </a:spcBef>
              <a:buClr>
                <a:srgbClr val="C5001A"/>
              </a:buClr>
              <a:defRPr/>
            </a:pPr>
            <a:endParaRPr lang="en-US" sz="1000" b="1" dirty="0" smtClean="0">
              <a:solidFill>
                <a:srgbClr val="C5001A"/>
              </a:solidFill>
              <a:ea typeface="Arial" charset="0"/>
            </a:endParaRPr>
          </a:p>
          <a:p>
            <a:pPr defTabSz="755650">
              <a:spcBef>
                <a:spcPts val="0"/>
              </a:spcBef>
              <a:buClr>
                <a:srgbClr val="C5001A"/>
              </a:buClr>
              <a:defRPr/>
            </a:pPr>
            <a:r>
              <a:rPr lang="en-US" sz="1000" kern="0" dirty="0" smtClean="0">
                <a:solidFill>
                  <a:schemeClr val="tx1"/>
                </a:solidFill>
                <a:ea typeface="Arial" charset="0"/>
              </a:rPr>
              <a:t>RZD </a:t>
            </a:r>
            <a:r>
              <a:rPr lang="en-US" sz="1000" kern="0" dirty="0">
                <a:solidFill>
                  <a:schemeClr val="tx1"/>
                </a:solidFill>
                <a:ea typeface="Arial" charset="0"/>
              </a:rPr>
              <a:t>dependent entity with a share capital spread between </a:t>
            </a:r>
            <a:r>
              <a:rPr lang="en-US" sz="1000" kern="0" dirty="0" smtClean="0">
                <a:solidFill>
                  <a:schemeClr val="tx1"/>
                </a:solidFill>
                <a:ea typeface="Arial" charset="0"/>
              </a:rPr>
              <a:t>the following companies:  JSC </a:t>
            </a:r>
            <a:r>
              <a:rPr lang="en-US" sz="1000" kern="0" dirty="0">
                <a:solidFill>
                  <a:schemeClr val="tx1"/>
                </a:solidFill>
                <a:ea typeface="Arial" charset="0"/>
              </a:rPr>
              <a:t>RZD with 36% of shares, 1520 Group of companies with 64% of </a:t>
            </a:r>
            <a:r>
              <a:rPr lang="en-US" sz="1000" kern="0" dirty="0" smtClean="0">
                <a:solidFill>
                  <a:schemeClr val="tx1"/>
                </a:solidFill>
                <a:ea typeface="Arial" charset="0"/>
              </a:rPr>
              <a:t>shares</a:t>
            </a:r>
            <a:endParaRPr lang="en-US" sz="1000" kern="0" dirty="0">
              <a:solidFill>
                <a:schemeClr val="tx1"/>
              </a:solidFill>
              <a:ea typeface="Arial" charset="0"/>
            </a:endParaRPr>
          </a:p>
          <a:p>
            <a:pPr defTabSz="755650">
              <a:spcBef>
                <a:spcPts val="0"/>
              </a:spcBef>
              <a:buClr>
                <a:srgbClr val="C5001A"/>
              </a:buClr>
              <a:defRPr/>
            </a:pPr>
            <a:endParaRPr lang="ru-RU" sz="1000" kern="0" dirty="0">
              <a:solidFill>
                <a:schemeClr val="tx1"/>
              </a:solidFill>
              <a:ea typeface="Arial" charset="0"/>
            </a:endParaRPr>
          </a:p>
          <a:p>
            <a:pPr defTabSz="755650">
              <a:spcBef>
                <a:spcPts val="0"/>
              </a:spcBef>
              <a:buClr>
                <a:srgbClr val="C5001A"/>
              </a:buClr>
              <a:defRPr/>
            </a:pPr>
            <a:r>
              <a:rPr lang="en-US" sz="1000" b="1" dirty="0" smtClean="0">
                <a:solidFill>
                  <a:srgbClr val="C5001A"/>
                </a:solidFill>
                <a:ea typeface="Arial" charset="0"/>
              </a:rPr>
              <a:t>LICENCES</a:t>
            </a:r>
          </a:p>
          <a:p>
            <a:pPr defTabSz="755650">
              <a:spcBef>
                <a:spcPts val="0"/>
              </a:spcBef>
              <a:buClr>
                <a:srgbClr val="C5001A"/>
              </a:buClr>
              <a:defRPr/>
            </a:pPr>
            <a:endParaRPr lang="ru-RU" sz="1000" b="1" dirty="0">
              <a:solidFill>
                <a:srgbClr val="C5001A"/>
              </a:solidFill>
              <a:ea typeface="Arial" charset="0"/>
            </a:endParaRPr>
          </a:p>
          <a:p>
            <a:pPr defTabSz="755650">
              <a:spcBef>
                <a:spcPts val="0"/>
              </a:spcBef>
              <a:buClr>
                <a:srgbClr val="C5001A"/>
              </a:buClr>
              <a:defRPr/>
            </a:pPr>
            <a:r>
              <a:rPr lang="en-US" sz="1000" kern="0" dirty="0" smtClean="0">
                <a:solidFill>
                  <a:schemeClr val="tx1"/>
                </a:solidFill>
                <a:ea typeface="Arial" charset="0"/>
              </a:rPr>
              <a:t>Implementation and maintenance of </a:t>
            </a:r>
            <a:r>
              <a:rPr lang="ru-RU" sz="1000" kern="0" dirty="0" smtClean="0">
                <a:solidFill>
                  <a:schemeClr val="tx1"/>
                </a:solidFill>
                <a:ea typeface="Arial" charset="0"/>
              </a:rPr>
              <a:t> </a:t>
            </a:r>
            <a:r>
              <a:rPr lang="en-US" sz="1000" kern="0" dirty="0" err="1" smtClean="0">
                <a:solidFill>
                  <a:schemeClr val="tx1"/>
                </a:solidFill>
                <a:ea typeface="Arial" charset="0"/>
              </a:rPr>
              <a:t>EBILock</a:t>
            </a:r>
            <a:r>
              <a:rPr lang="en-US" sz="1000" kern="0" dirty="0" smtClean="0">
                <a:solidFill>
                  <a:schemeClr val="tx1"/>
                </a:solidFill>
                <a:ea typeface="Arial" charset="0"/>
              </a:rPr>
              <a:t> 950,</a:t>
            </a:r>
            <a:r>
              <a:rPr lang="ru-RU" sz="1000" kern="0" dirty="0" smtClean="0">
                <a:solidFill>
                  <a:schemeClr val="tx1"/>
                </a:solidFill>
                <a:ea typeface="Arial" charset="0"/>
              </a:rPr>
              <a:t> </a:t>
            </a:r>
            <a:r>
              <a:rPr lang="en-US" sz="1000" kern="0" dirty="0">
                <a:solidFill>
                  <a:schemeClr val="tx1"/>
                </a:solidFill>
                <a:ea typeface="Arial" charset="0"/>
              </a:rPr>
              <a:t>INTERFLO 150</a:t>
            </a:r>
            <a:endParaRPr lang="ru-RU" sz="1000" kern="0" dirty="0">
              <a:solidFill>
                <a:schemeClr val="tx1"/>
              </a:solidFill>
              <a:ea typeface="Arial" charset="0"/>
            </a:endParaRPr>
          </a:p>
          <a:p>
            <a:pPr defTabSz="755650">
              <a:spcBef>
                <a:spcPts val="0"/>
              </a:spcBef>
              <a:buClr>
                <a:srgbClr val="C5001A"/>
              </a:buClr>
            </a:pPr>
            <a:endParaRPr lang="ru-RU" sz="1000" kern="0" dirty="0">
              <a:solidFill>
                <a:schemeClr val="tx1"/>
              </a:solidFill>
              <a:ea typeface="Arial" charset="0"/>
            </a:endParaRPr>
          </a:p>
          <a:p>
            <a:pPr defTabSz="755650">
              <a:spcBef>
                <a:spcPts val="0"/>
              </a:spcBef>
              <a:buClr>
                <a:srgbClr val="C5001A"/>
              </a:buClr>
              <a:defRPr/>
            </a:pPr>
            <a:r>
              <a:rPr lang="en-US" sz="1000" b="1" dirty="0" smtClean="0">
                <a:solidFill>
                  <a:srgbClr val="C5001A"/>
                </a:solidFill>
                <a:ea typeface="Arial" charset="0"/>
              </a:rPr>
              <a:t>ESTABLISHED IN 1996</a:t>
            </a:r>
          </a:p>
          <a:p>
            <a:pPr defTabSz="755650">
              <a:spcBef>
                <a:spcPts val="0"/>
              </a:spcBef>
              <a:buClr>
                <a:srgbClr val="C5001A"/>
              </a:buClr>
              <a:defRPr/>
            </a:pPr>
            <a:endParaRPr lang="ru-RU" sz="1000" b="1" dirty="0">
              <a:solidFill>
                <a:srgbClr val="C5001A"/>
              </a:solidFill>
              <a:ea typeface="Arial" charset="0"/>
            </a:endParaRPr>
          </a:p>
          <a:p>
            <a:pPr algn="just" eaLnBrk="0" hangingPunct="0">
              <a:lnSpc>
                <a:spcPct val="80000"/>
              </a:lnSpc>
              <a:spcBef>
                <a:spcPts val="0"/>
              </a:spcBef>
              <a:spcAft>
                <a:spcPts val="800"/>
              </a:spcAft>
              <a:defRPr/>
            </a:pPr>
            <a:r>
              <a:rPr lang="en-US" sz="1000" dirty="0"/>
              <a:t>Today the company has successfully </a:t>
            </a:r>
            <a:r>
              <a:rPr lang="en-US" sz="1000" dirty="0" smtClean="0"/>
              <a:t>implemented:</a:t>
            </a:r>
          </a:p>
          <a:p>
            <a:pPr marL="171450" indent="-171450" defTabSz="755650" eaLnBrk="0" hangingPunct="0">
              <a:lnSpc>
                <a:spcPct val="80000"/>
              </a:lnSpc>
              <a:spcBef>
                <a:spcPts val="0"/>
              </a:spcBef>
              <a:buClr>
                <a:srgbClr val="C5001A"/>
              </a:buClr>
              <a:buFont typeface="Arial"/>
              <a:buChar char="•"/>
              <a:defRPr/>
            </a:pPr>
            <a:r>
              <a:rPr lang="en-US" sz="1000" dirty="0"/>
              <a:t>state-of-the-art interlocking </a:t>
            </a:r>
            <a:r>
              <a:rPr lang="en-US" sz="1000" dirty="0" smtClean="0"/>
              <a:t>signaling systems at more than </a:t>
            </a:r>
            <a:r>
              <a:rPr lang="ru-RU" sz="1000" dirty="0" smtClean="0"/>
              <a:t>600</a:t>
            </a:r>
            <a:r>
              <a:rPr lang="en-US" sz="1000" dirty="0" smtClean="0"/>
              <a:t> </a:t>
            </a:r>
            <a:r>
              <a:rPr lang="en-US" sz="1000" dirty="0" smtClean="0"/>
              <a:t>stations</a:t>
            </a:r>
            <a:r>
              <a:rPr lang="ru-RU" sz="1000" dirty="0" smtClean="0">
                <a:solidFill>
                  <a:schemeClr val="tx1"/>
                </a:solidFill>
                <a:ea typeface="Arial" charset="0"/>
              </a:rPr>
              <a:t> (</a:t>
            </a:r>
            <a:r>
              <a:rPr lang="en-US" sz="1000" dirty="0" smtClean="0">
                <a:solidFill>
                  <a:schemeClr val="tx1"/>
                </a:solidFill>
                <a:ea typeface="Arial" charset="0"/>
              </a:rPr>
              <a:t>1</a:t>
            </a:r>
            <a:r>
              <a:rPr lang="ru-RU" sz="1000" dirty="0" smtClean="0">
                <a:solidFill>
                  <a:schemeClr val="tx1"/>
                </a:solidFill>
                <a:ea typeface="Arial" charset="0"/>
              </a:rPr>
              <a:t>4</a:t>
            </a:r>
            <a:r>
              <a:rPr lang="en-US" sz="1000" dirty="0" smtClean="0">
                <a:solidFill>
                  <a:schemeClr val="tx1"/>
                </a:solidFill>
                <a:ea typeface="Arial" charset="0"/>
              </a:rPr>
              <a:t> </a:t>
            </a:r>
            <a:r>
              <a:rPr lang="ru-RU" sz="1000" dirty="0" smtClean="0">
                <a:solidFill>
                  <a:schemeClr val="tx1"/>
                </a:solidFill>
                <a:ea typeface="Arial" charset="0"/>
              </a:rPr>
              <a:t>00</a:t>
            </a:r>
            <a:r>
              <a:rPr lang="en-US" sz="1000" dirty="0" smtClean="0">
                <a:solidFill>
                  <a:schemeClr val="tx1"/>
                </a:solidFill>
                <a:ea typeface="Arial" charset="0"/>
              </a:rPr>
              <a:t>0</a:t>
            </a:r>
            <a:r>
              <a:rPr lang="ru-RU" sz="1000" dirty="0" smtClean="0">
                <a:solidFill>
                  <a:schemeClr val="tx1"/>
                </a:solidFill>
                <a:ea typeface="Arial" charset="0"/>
              </a:rPr>
              <a:t> +</a:t>
            </a:r>
            <a:r>
              <a:rPr lang="en-US" sz="1000" dirty="0" smtClean="0">
                <a:solidFill>
                  <a:schemeClr val="tx1"/>
                </a:solidFill>
                <a:ea typeface="Arial" charset="0"/>
              </a:rPr>
              <a:t> </a:t>
            </a:r>
            <a:r>
              <a:rPr lang="ru-RU" sz="1000" dirty="0" smtClean="0">
                <a:solidFill>
                  <a:schemeClr val="tx1"/>
                </a:solidFill>
                <a:ea typeface="Arial" charset="0"/>
              </a:rPr>
              <a:t> </a:t>
            </a:r>
            <a:r>
              <a:rPr lang="en-US" sz="1000" dirty="0" smtClean="0">
                <a:solidFill>
                  <a:schemeClr val="tx1"/>
                </a:solidFill>
                <a:ea typeface="Arial" charset="0"/>
              </a:rPr>
              <a:t>points</a:t>
            </a:r>
            <a:r>
              <a:rPr lang="ru-RU" sz="1000" dirty="0" smtClean="0">
                <a:solidFill>
                  <a:schemeClr val="tx1"/>
                </a:solidFill>
                <a:ea typeface="Arial" charset="0"/>
              </a:rPr>
              <a:t>)</a:t>
            </a:r>
            <a:endParaRPr lang="en-US" sz="1000" dirty="0" smtClean="0">
              <a:solidFill>
                <a:schemeClr val="tx1"/>
              </a:solidFill>
              <a:ea typeface="Arial" charset="0"/>
            </a:endParaRPr>
          </a:p>
          <a:p>
            <a:pPr marL="171450" indent="-171450" defTabSz="755650" eaLnBrk="0" hangingPunct="0">
              <a:lnSpc>
                <a:spcPct val="80000"/>
              </a:lnSpc>
              <a:spcBef>
                <a:spcPts val="0"/>
              </a:spcBef>
              <a:buClr>
                <a:srgbClr val="C5001A"/>
              </a:buClr>
              <a:buFont typeface="Arial"/>
              <a:buChar char="•"/>
              <a:defRPr/>
            </a:pPr>
            <a:r>
              <a:rPr lang="ru-RU" sz="1000" dirty="0" smtClean="0"/>
              <a:t>2 </a:t>
            </a:r>
            <a:r>
              <a:rPr lang="ru-RU" sz="1000" dirty="0" smtClean="0"/>
              <a:t>400 </a:t>
            </a:r>
            <a:r>
              <a:rPr lang="en-US" sz="1000" dirty="0" smtClean="0"/>
              <a:t> </a:t>
            </a:r>
            <a:r>
              <a:rPr lang="en-US" sz="1000" dirty="0"/>
              <a:t>km of automatic line blocks and </a:t>
            </a:r>
            <a:r>
              <a:rPr lang="ru-RU" sz="1000" dirty="0" smtClean="0"/>
              <a:t>2 700</a:t>
            </a:r>
            <a:r>
              <a:rPr lang="en-US" sz="1000" dirty="0" smtClean="0"/>
              <a:t> </a:t>
            </a:r>
            <a:r>
              <a:rPr lang="en-US" sz="1000" dirty="0"/>
              <a:t>km of lines equipped with RBTC solutions </a:t>
            </a:r>
            <a:endParaRPr lang="en-US" sz="1000" dirty="0" smtClean="0"/>
          </a:p>
          <a:p>
            <a:pPr marL="171450" indent="-171450" defTabSz="755650" eaLnBrk="0" hangingPunct="0">
              <a:lnSpc>
                <a:spcPct val="80000"/>
              </a:lnSpc>
              <a:spcBef>
                <a:spcPts val="0"/>
              </a:spcBef>
              <a:buClr>
                <a:srgbClr val="C5001A"/>
              </a:buClr>
              <a:buFont typeface="Arial"/>
              <a:buChar char="•"/>
              <a:defRPr/>
            </a:pPr>
            <a:r>
              <a:rPr lang="en-US" sz="1000" b="1" dirty="0" smtClean="0"/>
              <a:t>m</a:t>
            </a:r>
            <a:r>
              <a:rPr lang="en-US" sz="1000" b="1" dirty="0" smtClean="0"/>
              <a:t>ajor </a:t>
            </a:r>
            <a:r>
              <a:rPr lang="en-US" sz="1000" b="1" dirty="0" smtClean="0"/>
              <a:t>projects </a:t>
            </a:r>
            <a:r>
              <a:rPr lang="en-US" sz="1000" dirty="0"/>
              <a:t>in </a:t>
            </a:r>
            <a:r>
              <a:rPr lang="en-US" sz="1000" dirty="0" smtClean="0"/>
              <a:t>12 </a:t>
            </a:r>
            <a:r>
              <a:rPr lang="en-US" sz="1000" dirty="0" smtClean="0"/>
              <a:t>countries outside Russia -  almost in each 1520 gauge country</a:t>
            </a:r>
            <a:endParaRPr lang="ru-RU" sz="1000" dirty="0" smtClean="0">
              <a:solidFill>
                <a:schemeClr val="tx1"/>
              </a:solidFill>
              <a:ea typeface="Arial" charset="0"/>
            </a:endParaRPr>
          </a:p>
          <a:p>
            <a:pPr defTabSz="755650">
              <a:spcBef>
                <a:spcPts val="0"/>
              </a:spcBef>
              <a:buClr>
                <a:srgbClr val="C5001A"/>
              </a:buClr>
              <a:defRPr/>
            </a:pPr>
            <a:endParaRPr lang="ru-RU" sz="1000" b="1" dirty="0" smtClean="0">
              <a:solidFill>
                <a:srgbClr val="FF0000"/>
              </a:solidFill>
              <a:ea typeface="Arial" charset="0"/>
            </a:endParaRPr>
          </a:p>
          <a:p>
            <a:pPr defTabSz="755650">
              <a:spcBef>
                <a:spcPts val="0"/>
              </a:spcBef>
              <a:buClr>
                <a:srgbClr val="C5001A"/>
              </a:buClr>
              <a:defRPr/>
            </a:pPr>
            <a:r>
              <a:rPr lang="en-US" sz="1000" b="1" dirty="0" smtClean="0">
                <a:solidFill>
                  <a:srgbClr val="C5001A"/>
                </a:solidFill>
                <a:ea typeface="Arial" charset="0"/>
              </a:rPr>
              <a:t>FULL-RANGE OF SIGNALLING SOLUTIONS</a:t>
            </a:r>
            <a:r>
              <a:rPr lang="ru-RU" sz="1000" b="1" dirty="0" smtClean="0">
                <a:solidFill>
                  <a:srgbClr val="C5001A"/>
                </a:solidFill>
                <a:ea typeface="Arial" charset="0"/>
              </a:rPr>
              <a:t> </a:t>
            </a:r>
            <a:endParaRPr lang="en-US" sz="1000" b="1" dirty="0" smtClean="0">
              <a:solidFill>
                <a:srgbClr val="C5001A"/>
              </a:solidFill>
              <a:ea typeface="Arial" charset="0"/>
            </a:endParaRPr>
          </a:p>
          <a:p>
            <a:pPr defTabSz="755650">
              <a:spcBef>
                <a:spcPts val="0"/>
              </a:spcBef>
              <a:buClr>
                <a:srgbClr val="C5001A"/>
              </a:buClr>
              <a:defRPr/>
            </a:pPr>
            <a:endParaRPr lang="ru-RU" sz="1000" b="1" dirty="0">
              <a:solidFill>
                <a:srgbClr val="C5001A"/>
              </a:solidFill>
              <a:ea typeface="Arial" charset="0"/>
            </a:endParaRPr>
          </a:p>
          <a:p>
            <a:r>
              <a:rPr lang="en-US" sz="1000" dirty="0"/>
              <a:t>Currently 1520 </a:t>
            </a:r>
            <a:r>
              <a:rPr lang="en-US" sz="1000" dirty="0" smtClean="0"/>
              <a:t>Signal Ltd. </a:t>
            </a:r>
            <a:r>
              <a:rPr lang="en-US" sz="1000" dirty="0"/>
              <a:t>is the leader in the Russian market of automatic train control systems </a:t>
            </a:r>
            <a:r>
              <a:rPr lang="en-US" sz="1000" dirty="0" smtClean="0"/>
              <a:t>by volume of implementation of the full-range of signaling solutions. </a:t>
            </a:r>
            <a:endParaRPr lang="ru-RU" sz="1000" dirty="0"/>
          </a:p>
          <a:p>
            <a:pPr algn="r"/>
            <a:endParaRPr lang="ru-RU" sz="1000" kern="0" dirty="0">
              <a:solidFill>
                <a:schemeClr val="tx1"/>
              </a:solidFill>
              <a:ea typeface="Arial" charset="0"/>
            </a:endParaRPr>
          </a:p>
          <a:p>
            <a:pPr defTabSz="755650">
              <a:spcBef>
                <a:spcPts val="0"/>
              </a:spcBef>
              <a:buClr>
                <a:srgbClr val="C5001A"/>
              </a:buClr>
              <a:defRPr/>
            </a:pPr>
            <a:r>
              <a:rPr lang="en-US" sz="1000" b="1" dirty="0" smtClean="0">
                <a:solidFill>
                  <a:srgbClr val="C5001A"/>
                </a:solidFill>
                <a:ea typeface="Arial" charset="0"/>
              </a:rPr>
              <a:t>SERVICE CENTRES</a:t>
            </a:r>
          </a:p>
          <a:p>
            <a:pPr defTabSz="755650">
              <a:spcBef>
                <a:spcPts val="0"/>
              </a:spcBef>
              <a:buClr>
                <a:srgbClr val="C5001A"/>
              </a:buClr>
              <a:defRPr/>
            </a:pPr>
            <a:endParaRPr lang="ru-RU" sz="1000" b="1" dirty="0">
              <a:effectLst>
                <a:glow rad="228600">
                  <a:schemeClr val="accent3">
                    <a:satMod val="175000"/>
                    <a:alpha val="40000"/>
                  </a:schemeClr>
                </a:glow>
                <a:outerShdw blurRad="50800" dist="38100" dir="2700000" algn="tl" rotWithShape="0">
                  <a:prstClr val="black">
                    <a:alpha val="40000"/>
                  </a:prstClr>
                </a:outerShdw>
              </a:effectLst>
            </a:endParaRPr>
          </a:p>
          <a:p>
            <a:pPr defTabSz="755650">
              <a:spcBef>
                <a:spcPts val="0"/>
              </a:spcBef>
              <a:buClr>
                <a:srgbClr val="C5001A"/>
              </a:buClr>
              <a:defRPr/>
            </a:pPr>
            <a:r>
              <a:rPr lang="en-US" sz="1000" dirty="0" smtClean="0"/>
              <a:t>are available in </a:t>
            </a:r>
            <a:r>
              <a:rPr lang="en-US" sz="1000" b="1" dirty="0"/>
              <a:t>10</a:t>
            </a:r>
            <a:r>
              <a:rPr lang="en-US" sz="1000" dirty="0"/>
              <a:t> cities of the Russian Federation: Moscow, Rostov-on-Don, Saratov, Yekaterinburg, Chelyabinsk, Novosibirsk, Krasnoyarsk, Irkutsk, Chita, </a:t>
            </a:r>
            <a:r>
              <a:rPr lang="en-US" sz="1000" dirty="0" smtClean="0"/>
              <a:t>Khabarovsk; </a:t>
            </a:r>
          </a:p>
          <a:p>
            <a:pPr defTabSz="755650">
              <a:spcBef>
                <a:spcPts val="0"/>
              </a:spcBef>
              <a:buClr>
                <a:srgbClr val="C5001A"/>
              </a:buClr>
              <a:defRPr/>
            </a:pPr>
            <a:r>
              <a:rPr lang="en-US" sz="1000" dirty="0" smtClean="0"/>
              <a:t>In </a:t>
            </a:r>
            <a:r>
              <a:rPr lang="en-US" sz="1000" b="1" dirty="0" smtClean="0"/>
              <a:t>3</a:t>
            </a:r>
            <a:r>
              <a:rPr lang="en-US" sz="1000" dirty="0" smtClean="0"/>
              <a:t> CIS countries and </a:t>
            </a:r>
            <a:r>
              <a:rPr lang="en-US" sz="1000" b="1" dirty="0" smtClean="0"/>
              <a:t>1</a:t>
            </a:r>
            <a:r>
              <a:rPr lang="en-US" sz="1000" dirty="0" smtClean="0"/>
              <a:t> service center in Mongolia</a:t>
            </a:r>
            <a:endParaRPr lang="en-US" sz="1000" kern="0" dirty="0">
              <a:solidFill>
                <a:schemeClr val="tx1"/>
              </a:solidFill>
              <a:ea typeface="Arial" charset="0"/>
            </a:endParaRPr>
          </a:p>
        </p:txBody>
      </p:sp>
      <p:pic>
        <p:nvPicPr>
          <p:cNvPr id="9" name="Picture 7"/>
          <p:cNvPicPr>
            <a:picLocks noChangeAspect="1" noChangeArrowheads="1"/>
          </p:cNvPicPr>
          <p:nvPr/>
        </p:nvPicPr>
        <p:blipFill>
          <a:blip r:embed="rId2" cstate="screen"/>
          <a:srcRect/>
          <a:stretch>
            <a:fillRect/>
          </a:stretch>
        </p:blipFill>
        <p:spPr bwMode="auto">
          <a:xfrm>
            <a:off x="6001888" y="3755526"/>
            <a:ext cx="2983560" cy="2079389"/>
          </a:xfrm>
          <a:prstGeom prst="roundRect">
            <a:avLst>
              <a:gd name="adj" fmla="val 21271"/>
            </a:avLst>
          </a:prstGeom>
          <a:solidFill>
            <a:srgbClr val="FFFFFF">
              <a:shade val="85000"/>
            </a:srgbClr>
          </a:solidFill>
          <a:ln>
            <a:noFill/>
          </a:ln>
          <a:effectLst>
            <a:reflection blurRad="12700" stA="38000" endPos="0" dist="5000" dir="5400000" sy="-100000" algn="bl" rotWithShape="0"/>
          </a:effectLst>
        </p:spPr>
      </p:pic>
      <p:pic>
        <p:nvPicPr>
          <p:cNvPr id="10" name="Изображение 4"/>
          <p:cNvPicPr>
            <a:picLocks noChangeAspect="1"/>
          </p:cNvPicPr>
          <p:nvPr/>
        </p:nvPicPr>
        <p:blipFill>
          <a:blip r:embed="rId3" cstate="email">
            <a:extLst>
              <a:ext uri="{28A0092B-C50C-407E-A947-70E740481C1C}">
                <a14:useLocalDpi xmlns="" xmlns:a14="http://schemas.microsoft.com/office/drawing/2010/main" val="0"/>
              </a:ext>
            </a:extLst>
          </a:blip>
          <a:stretch>
            <a:fillRect/>
          </a:stretch>
        </p:blipFill>
        <p:spPr>
          <a:xfrm>
            <a:off x="6002565" y="1545035"/>
            <a:ext cx="2983560" cy="1986072"/>
          </a:xfrm>
          <a:prstGeom prst="roundRect">
            <a:avLst>
              <a:gd name="adj" fmla="val 23111"/>
            </a:avLst>
          </a:prstGeom>
          <a:solidFill>
            <a:srgbClr val="FFFFFF">
              <a:shade val="85000"/>
            </a:srgbClr>
          </a:solidFill>
          <a:ln>
            <a:noFill/>
          </a:ln>
          <a:effectLst>
            <a:reflection blurRad="12700" stA="38000" endPos="0" dist="5000" dir="5400000" sy="-100000" algn="bl" rotWithShape="0"/>
          </a:effectLst>
        </p:spPr>
      </p:pic>
    </p:spTree>
    <p:extLst>
      <p:ext uri="{BB962C8B-B14F-4D97-AF65-F5344CB8AC3E}">
        <p14:creationId xmlns="" xmlns:p14="http://schemas.microsoft.com/office/powerpoint/2010/main" val="16733586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Название 1"/>
          <p:cNvSpPr txBox="1">
            <a:spLocks/>
          </p:cNvSpPr>
          <p:nvPr/>
        </p:nvSpPr>
        <p:spPr>
          <a:xfrm>
            <a:off x="509228" y="334869"/>
            <a:ext cx="8543856" cy="3974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07277" tIns="53639" rIns="107277" bIns="53639" numCol="1" anchor="t" anchorCtr="0" compatLnSpc="1">
            <a:prstTxWarp prst="textNoShape">
              <a:avLst/>
            </a:prstTxWarp>
          </a:bodyPr>
          <a:lstStyle>
            <a:lvl1pPr eaLnBrk="1" hangingPunct="1">
              <a:defRPr sz="1800" b="1">
                <a:solidFill>
                  <a:srgbClr val="C5001A"/>
                </a:solidFill>
                <a:latin typeface="+mj-lt"/>
                <a:cs typeface="+mj-cs"/>
              </a:defRPr>
            </a:lvl1pPr>
            <a:lvl2pPr algn="ctr" eaLnBrk="1" hangingPunct="1">
              <a:defRPr sz="5200">
                <a:solidFill>
                  <a:schemeClr val="tx2"/>
                </a:solidFill>
              </a:defRPr>
            </a:lvl2pPr>
            <a:lvl3pPr algn="ctr" eaLnBrk="1" hangingPunct="1">
              <a:defRPr sz="5200">
                <a:solidFill>
                  <a:schemeClr val="tx2"/>
                </a:solidFill>
              </a:defRPr>
            </a:lvl3pPr>
            <a:lvl4pPr algn="ctr" eaLnBrk="1" hangingPunct="1">
              <a:defRPr sz="5200">
                <a:solidFill>
                  <a:schemeClr val="tx2"/>
                </a:solidFill>
              </a:defRPr>
            </a:lvl4pPr>
            <a:lvl5pPr algn="ctr" eaLnBrk="1" hangingPunct="1">
              <a:defRPr sz="5200">
                <a:solidFill>
                  <a:schemeClr val="tx2"/>
                </a:solidFill>
              </a:defRPr>
            </a:lvl5pPr>
            <a:lvl6pPr marL="536387" algn="ctr" fontAlgn="base">
              <a:spcBef>
                <a:spcPct val="0"/>
              </a:spcBef>
              <a:spcAft>
                <a:spcPct val="0"/>
              </a:spcAft>
              <a:defRPr sz="5200">
                <a:solidFill>
                  <a:schemeClr val="tx2"/>
                </a:solidFill>
              </a:defRPr>
            </a:lvl6pPr>
            <a:lvl7pPr marL="1072774" algn="ctr" fontAlgn="base">
              <a:spcBef>
                <a:spcPct val="0"/>
              </a:spcBef>
              <a:spcAft>
                <a:spcPct val="0"/>
              </a:spcAft>
              <a:defRPr sz="5200">
                <a:solidFill>
                  <a:schemeClr val="tx2"/>
                </a:solidFill>
              </a:defRPr>
            </a:lvl7pPr>
            <a:lvl8pPr marL="1609161" algn="ctr" fontAlgn="base">
              <a:spcBef>
                <a:spcPct val="0"/>
              </a:spcBef>
              <a:spcAft>
                <a:spcPct val="0"/>
              </a:spcAft>
              <a:defRPr sz="5200">
                <a:solidFill>
                  <a:schemeClr val="tx2"/>
                </a:solidFill>
              </a:defRPr>
            </a:lvl8pPr>
            <a:lvl9pPr marL="2145548" algn="ctr" fontAlgn="base">
              <a:spcBef>
                <a:spcPct val="0"/>
              </a:spcBef>
              <a:spcAft>
                <a:spcPct val="0"/>
              </a:spcAft>
              <a:defRPr sz="5200">
                <a:solidFill>
                  <a:schemeClr val="tx2"/>
                </a:solidFill>
              </a:defRPr>
            </a:lvl9pPr>
          </a:lstStyle>
          <a:p>
            <a:pPr lvl="0"/>
            <a:r>
              <a:rPr lang="en-US" altLang="ru-RU" dirty="0" smtClean="0">
                <a:solidFill>
                  <a:srgbClr val="FFFFFF"/>
                </a:solidFill>
                <a:effectLst/>
                <a:latin typeface="Arial" charset="0"/>
                <a:cs typeface="+mn-cs"/>
              </a:rPr>
              <a:t>JOINT COMPANY</a:t>
            </a:r>
            <a:endParaRPr lang="en-US" altLang="ru-RU" dirty="0">
              <a:solidFill>
                <a:srgbClr val="FFFFFF"/>
              </a:solidFill>
              <a:effectLst/>
              <a:latin typeface="Arial" charset="0"/>
              <a:cs typeface="+mn-cs"/>
            </a:endParaRPr>
          </a:p>
          <a:p>
            <a:endParaRPr lang="ru-RU" altLang="ru-RU" dirty="0"/>
          </a:p>
        </p:txBody>
      </p:sp>
      <p:cxnSp>
        <p:nvCxnSpPr>
          <p:cNvPr id="17" name="Прямая соединительная линия 53"/>
          <p:cNvCxnSpPr>
            <a:cxnSpLocks noChangeShapeType="1"/>
          </p:cNvCxnSpPr>
          <p:nvPr/>
        </p:nvCxnSpPr>
        <p:spPr bwMode="auto">
          <a:xfrm>
            <a:off x="5409991" y="5268153"/>
            <a:ext cx="502009" cy="0"/>
          </a:xfrm>
          <a:prstGeom prst="line">
            <a:avLst/>
          </a:prstGeom>
          <a:ln w="19050">
            <a:solidFill>
              <a:srgbClr val="C5001A"/>
            </a:solidFill>
          </a:ln>
        </p:spPr>
        <p:style>
          <a:lnRef idx="1">
            <a:schemeClr val="accent1"/>
          </a:lnRef>
          <a:fillRef idx="0">
            <a:schemeClr val="accent1"/>
          </a:fillRef>
          <a:effectRef idx="0">
            <a:schemeClr val="accent1"/>
          </a:effectRef>
          <a:fontRef idx="minor">
            <a:schemeClr val="tx1"/>
          </a:fontRef>
        </p:style>
      </p:cxnSp>
      <p:sp>
        <p:nvSpPr>
          <p:cNvPr id="21" name="Номер слайда 2"/>
          <p:cNvSpPr>
            <a:spLocks noGrp="1"/>
          </p:cNvSpPr>
          <p:nvPr>
            <p:ph type="sldNum" sz="quarter" idx="12"/>
          </p:nvPr>
        </p:nvSpPr>
        <p:spPr>
          <a:xfrm>
            <a:off x="7185248" y="6309320"/>
            <a:ext cx="2042455" cy="337209"/>
          </a:xfrm>
        </p:spPr>
        <p:txBody>
          <a:bodyPr/>
          <a:lstStyle/>
          <a:p>
            <a:fld id="{E62F5FD8-9F9E-2842-884F-53412DA6B9A6}" type="slidenum">
              <a:rPr lang="ru-RU" sz="1000" b="1" smtClean="0">
                <a:solidFill>
                  <a:srgbClr val="FFFFFF"/>
                </a:solidFill>
              </a:rPr>
              <a:pPr/>
              <a:t>3</a:t>
            </a:fld>
            <a:endParaRPr lang="ru-RU" sz="1000" b="1" dirty="0">
              <a:solidFill>
                <a:srgbClr val="FFFFFF"/>
              </a:solidFill>
            </a:endParaRPr>
          </a:p>
        </p:txBody>
      </p:sp>
      <p:sp>
        <p:nvSpPr>
          <p:cNvPr id="22" name="Rectangle 4"/>
          <p:cNvSpPr>
            <a:spLocks noChangeArrowheads="1"/>
          </p:cNvSpPr>
          <p:nvPr/>
        </p:nvSpPr>
        <p:spPr bwMode="auto">
          <a:xfrm>
            <a:off x="6145627" y="1720847"/>
            <a:ext cx="2769023" cy="942553"/>
          </a:xfrm>
          <a:prstGeom prst="rect">
            <a:avLst/>
          </a:prstGeom>
          <a:solidFill>
            <a:srgbClr val="FF0000"/>
          </a:solidFill>
          <a:ln w="28575">
            <a:noFill/>
            <a:miter lim="800000"/>
            <a:headEnd/>
            <a:tailEnd/>
          </a:ln>
          <a:effectLst/>
          <a:scene3d>
            <a:camera prst="orthographicFront">
              <a:rot lat="0" lon="0" rev="0"/>
            </a:camera>
            <a:lightRig rig="balanced" dir="t">
              <a:rot lat="0" lon="0" rev="8700000"/>
            </a:lightRig>
          </a:scene3d>
          <a:sp3d/>
        </p:spPr>
        <p:txBody>
          <a:bodyPr wrap="none" anchor="ctr"/>
          <a:lstStyle/>
          <a:p>
            <a:pPr algn="ctr">
              <a:defRPr/>
            </a:pPr>
            <a:endParaRPr lang="en-US" sz="1400" b="1" dirty="0" smtClean="0">
              <a:solidFill>
                <a:schemeClr val="bg1"/>
              </a:solidFill>
              <a:effectLst/>
            </a:endParaRPr>
          </a:p>
          <a:p>
            <a:pPr algn="ctr">
              <a:defRPr/>
            </a:pPr>
            <a:r>
              <a:rPr lang="en-US" sz="1400" b="1" dirty="0" smtClean="0">
                <a:solidFill>
                  <a:schemeClr val="bg1"/>
                </a:solidFill>
                <a:effectLst/>
              </a:rPr>
              <a:t>RZD JSC</a:t>
            </a:r>
          </a:p>
          <a:p>
            <a:pPr algn="ctr">
              <a:defRPr/>
            </a:pPr>
            <a:endParaRPr lang="ru-RU" sz="1400" b="1" dirty="0" smtClean="0">
              <a:solidFill>
                <a:schemeClr val="bg1"/>
              </a:solidFill>
            </a:endParaRPr>
          </a:p>
          <a:p>
            <a:pPr algn="ctr">
              <a:defRPr/>
            </a:pPr>
            <a:r>
              <a:rPr lang="ru-RU" sz="1400" dirty="0">
                <a:solidFill>
                  <a:schemeClr val="bg1"/>
                </a:solidFill>
                <a:effectLst/>
              </a:rPr>
              <a:t>36% </a:t>
            </a:r>
            <a:r>
              <a:rPr lang="en-US" sz="1400" dirty="0" smtClean="0">
                <a:solidFill>
                  <a:schemeClr val="bg1"/>
                </a:solidFill>
                <a:effectLst/>
              </a:rPr>
              <a:t>of share capital</a:t>
            </a:r>
            <a:endParaRPr lang="ru-RU" sz="1400" dirty="0">
              <a:solidFill>
                <a:schemeClr val="bg1"/>
              </a:solidFill>
              <a:effectLst/>
            </a:endParaRPr>
          </a:p>
        </p:txBody>
      </p:sp>
      <p:sp>
        <p:nvSpPr>
          <p:cNvPr id="23" name="Rectangle 3"/>
          <p:cNvSpPr>
            <a:spLocks noChangeArrowheads="1"/>
          </p:cNvSpPr>
          <p:nvPr/>
        </p:nvSpPr>
        <p:spPr bwMode="auto">
          <a:xfrm>
            <a:off x="3229254" y="1711920"/>
            <a:ext cx="2524098" cy="951480"/>
          </a:xfrm>
          <a:prstGeom prst="rect">
            <a:avLst/>
          </a:prstGeom>
          <a:solidFill>
            <a:schemeClr val="bg2">
              <a:lumMod val="75000"/>
            </a:schemeClr>
          </a:solidFill>
          <a:ln w="28575">
            <a:noFill/>
            <a:miter lim="800000"/>
            <a:headEnd/>
            <a:tailEnd/>
          </a:ln>
          <a:effectLst/>
          <a:scene3d>
            <a:camera prst="orthographicFront">
              <a:rot lat="0" lon="0" rev="0"/>
            </a:camera>
            <a:lightRig rig="balanced" dir="t">
              <a:rot lat="0" lon="0" rev="8700000"/>
            </a:lightRig>
          </a:scene3d>
          <a:sp3d/>
        </p:spPr>
        <p:txBody>
          <a:bodyPr vert="horz" wrap="none" lIns="107277" tIns="53639" rIns="107277" bIns="53639" numCol="1" anchor="ctr" anchorCtr="0" compatLnSpc="1">
            <a:prstTxWarp prst="textNoShape">
              <a:avLst/>
            </a:prstTxWarp>
          </a:bodyPr>
          <a:lstStyle/>
          <a:p>
            <a:pPr algn="ctr">
              <a:defRPr/>
            </a:pPr>
            <a:endParaRPr lang="ru-RU" sz="1400" b="1" dirty="0" smtClean="0">
              <a:solidFill>
                <a:schemeClr val="bg1"/>
              </a:solidFill>
            </a:endParaRPr>
          </a:p>
          <a:p>
            <a:pPr algn="ctr">
              <a:defRPr/>
            </a:pPr>
            <a:r>
              <a:rPr lang="en-US" sz="1400" b="1" dirty="0" smtClean="0">
                <a:solidFill>
                  <a:schemeClr val="bg1"/>
                </a:solidFill>
                <a:effectLst/>
              </a:rPr>
              <a:t>ZHDA</a:t>
            </a:r>
            <a:r>
              <a:rPr lang="ru-RU" sz="1400" b="1" dirty="0" smtClean="0">
                <a:solidFill>
                  <a:schemeClr val="bg1"/>
                </a:solidFill>
                <a:effectLst/>
              </a:rPr>
              <a:t> </a:t>
            </a:r>
            <a:r>
              <a:rPr lang="en-US" sz="1400" b="1" dirty="0" smtClean="0">
                <a:solidFill>
                  <a:schemeClr val="bg1"/>
                </a:solidFill>
                <a:effectLst/>
              </a:rPr>
              <a:t>JSC</a:t>
            </a:r>
          </a:p>
          <a:p>
            <a:pPr algn="ctr">
              <a:defRPr/>
            </a:pPr>
            <a:endParaRPr lang="ru-RU" sz="1400" b="1" dirty="0">
              <a:solidFill>
                <a:schemeClr val="bg1"/>
              </a:solidFill>
              <a:effectLst/>
            </a:endParaRPr>
          </a:p>
          <a:p>
            <a:pPr algn="ctr">
              <a:defRPr/>
            </a:pPr>
            <a:r>
              <a:rPr lang="ru-RU" sz="1400" dirty="0" smtClean="0">
                <a:solidFill>
                  <a:schemeClr val="bg1"/>
                </a:solidFill>
                <a:effectLst/>
              </a:rPr>
              <a:t>4</a:t>
            </a:r>
            <a:r>
              <a:rPr lang="ru-RU" sz="1400" dirty="0">
                <a:solidFill>
                  <a:schemeClr val="bg1"/>
                </a:solidFill>
                <a:effectLst/>
              </a:rPr>
              <a:t>% </a:t>
            </a:r>
            <a:r>
              <a:rPr lang="en-US" sz="1400" dirty="0" smtClean="0">
                <a:solidFill>
                  <a:schemeClr val="bg1"/>
                </a:solidFill>
                <a:effectLst/>
              </a:rPr>
              <a:t>of share capital</a:t>
            </a:r>
            <a:endParaRPr lang="ru-RU" sz="1400" b="1" dirty="0">
              <a:solidFill>
                <a:schemeClr val="bg1"/>
              </a:solidFill>
            </a:endParaRPr>
          </a:p>
        </p:txBody>
      </p:sp>
      <p:sp>
        <p:nvSpPr>
          <p:cNvPr id="24" name="Rectangle 4"/>
          <p:cNvSpPr>
            <a:spLocks noChangeArrowheads="1"/>
          </p:cNvSpPr>
          <p:nvPr/>
        </p:nvSpPr>
        <p:spPr bwMode="auto">
          <a:xfrm>
            <a:off x="352267" y="1720847"/>
            <a:ext cx="2524098" cy="944846"/>
          </a:xfrm>
          <a:prstGeom prst="rect">
            <a:avLst/>
          </a:prstGeom>
          <a:solidFill>
            <a:schemeClr val="bg2">
              <a:lumMod val="75000"/>
            </a:schemeClr>
          </a:solidFill>
          <a:ln w="28575">
            <a:noFill/>
            <a:miter lim="800000"/>
            <a:headEnd/>
            <a:tailEnd/>
          </a:ln>
          <a:effectLst/>
          <a:scene3d>
            <a:camera prst="orthographicFront">
              <a:rot lat="0" lon="0" rev="0"/>
            </a:camera>
            <a:lightRig rig="balanced" dir="t">
              <a:rot lat="0" lon="0" rev="8700000"/>
            </a:lightRig>
          </a:scene3d>
          <a:sp3d/>
        </p:spPr>
        <p:txBody>
          <a:bodyPr wrap="none" anchor="ctr">
            <a:sp3d/>
          </a:bodyPr>
          <a:lstStyle/>
          <a:p>
            <a:pPr algn="ctr">
              <a:defRPr/>
            </a:pPr>
            <a:endParaRPr lang="en-US" sz="1400" b="1" dirty="0" smtClean="0">
              <a:solidFill>
                <a:schemeClr val="bg1"/>
              </a:solidFill>
              <a:effectLst/>
            </a:endParaRPr>
          </a:p>
          <a:p>
            <a:pPr algn="ctr">
              <a:defRPr/>
            </a:pPr>
            <a:r>
              <a:rPr lang="en-US" sz="1400" b="1" dirty="0" smtClean="0">
                <a:solidFill>
                  <a:schemeClr val="bg1"/>
                </a:solidFill>
                <a:effectLst/>
              </a:rPr>
              <a:t>Bombardier Transportation</a:t>
            </a:r>
            <a:endParaRPr lang="ru-RU" sz="1400" b="1" dirty="0">
              <a:solidFill>
                <a:schemeClr val="bg1"/>
              </a:solidFill>
              <a:effectLst/>
            </a:endParaRPr>
          </a:p>
          <a:p>
            <a:pPr algn="ctr">
              <a:defRPr/>
            </a:pPr>
            <a:r>
              <a:rPr lang="en-US" sz="1400" b="1" dirty="0">
                <a:solidFill>
                  <a:schemeClr val="bg1"/>
                </a:solidFill>
                <a:effectLst/>
              </a:rPr>
              <a:t>Sweden </a:t>
            </a:r>
            <a:r>
              <a:rPr lang="en-US" sz="1400" b="1" dirty="0" smtClean="0">
                <a:solidFill>
                  <a:schemeClr val="bg1"/>
                </a:solidFill>
                <a:effectLst/>
              </a:rPr>
              <a:t>AB</a:t>
            </a:r>
          </a:p>
          <a:p>
            <a:pPr algn="ctr">
              <a:defRPr/>
            </a:pPr>
            <a:r>
              <a:rPr lang="en-US" sz="1400" dirty="0" smtClean="0">
                <a:solidFill>
                  <a:schemeClr val="bg1"/>
                </a:solidFill>
                <a:effectLst/>
              </a:rPr>
              <a:t>60</a:t>
            </a:r>
            <a:r>
              <a:rPr lang="ru-RU" sz="1400" dirty="0" smtClean="0">
                <a:solidFill>
                  <a:schemeClr val="bg1"/>
                </a:solidFill>
                <a:effectLst/>
              </a:rPr>
              <a:t> </a:t>
            </a:r>
            <a:r>
              <a:rPr lang="ru-RU" sz="1400" dirty="0">
                <a:solidFill>
                  <a:schemeClr val="bg1"/>
                </a:solidFill>
                <a:effectLst/>
              </a:rPr>
              <a:t>%</a:t>
            </a:r>
            <a:r>
              <a:rPr lang="en-US" sz="1400" dirty="0">
                <a:solidFill>
                  <a:schemeClr val="bg1"/>
                </a:solidFill>
                <a:effectLst/>
              </a:rPr>
              <a:t> </a:t>
            </a:r>
            <a:r>
              <a:rPr lang="en-US" sz="1400" dirty="0" smtClean="0">
                <a:solidFill>
                  <a:schemeClr val="bg1"/>
                </a:solidFill>
                <a:effectLst/>
              </a:rPr>
              <a:t>of share capital</a:t>
            </a:r>
            <a:endParaRPr lang="ru-RU" sz="1400" dirty="0">
              <a:solidFill>
                <a:schemeClr val="bg1"/>
              </a:solidFill>
              <a:effectLst/>
            </a:endParaRPr>
          </a:p>
        </p:txBody>
      </p:sp>
      <p:sp>
        <p:nvSpPr>
          <p:cNvPr id="28" name="Rectangle 5"/>
          <p:cNvSpPr txBox="1">
            <a:spLocks noChangeArrowheads="1"/>
          </p:cNvSpPr>
          <p:nvPr/>
        </p:nvSpPr>
        <p:spPr bwMode="auto">
          <a:xfrm>
            <a:off x="725129" y="4678533"/>
            <a:ext cx="2766329" cy="1006002"/>
          </a:xfrm>
          <a:prstGeom prst="rect">
            <a:avLst/>
          </a:prstGeom>
          <a:solidFill>
            <a:srgbClr val="FF0000"/>
          </a:solidFill>
          <a:ln w="28575">
            <a:noFill/>
            <a:miter lim="800000"/>
            <a:headEnd/>
            <a:tailEnd/>
          </a:ln>
          <a:effectLst/>
          <a:scene3d>
            <a:camera prst="orthographicFront">
              <a:rot lat="0" lon="0" rev="0"/>
            </a:camera>
            <a:lightRig rig="balanced" dir="t">
              <a:rot lat="0" lon="0" rev="8700000"/>
            </a:lightRig>
          </a:scene3d>
          <a:sp3d/>
          <a:extLst>
            <a:ext uri="{FAA26D3D-D897-4be2-8F04-BA451C77F1D7}">
              <ma14:placeholderFlag xmlns:ma14="http://schemas.microsoft.com/office/mac/drawingml/2011/main" xmlns="" val="1"/>
            </a:ext>
          </a:extLst>
        </p:spPr>
        <p:txBody>
          <a:bodyPr vert="horz" wrap="none" lIns="107277" tIns="53639" rIns="107277" bIns="53639" numCol="1" anchor="ctr" anchorCtr="0" compatLnSpc="1">
            <a:prstTxWarp prst="textNoShape">
              <a:avLst/>
            </a:prstTxWarp>
          </a:bodyPr>
          <a:lstStyle>
            <a:lvl1pPr marL="0" indent="0" algn="l" rtl="0" eaLnBrk="1" fontAlgn="base" hangingPunct="1">
              <a:lnSpc>
                <a:spcPct val="100000"/>
              </a:lnSpc>
              <a:spcBef>
                <a:spcPts val="1000"/>
              </a:spcBef>
              <a:spcAft>
                <a:spcPct val="0"/>
              </a:spcAft>
              <a:buFontTx/>
              <a:buNone/>
              <a:defRPr sz="1200" baseline="0">
                <a:solidFill>
                  <a:schemeClr val="tx1"/>
                </a:solidFill>
                <a:latin typeface="+mn-lt"/>
                <a:ea typeface="Arial" charset="0"/>
                <a:cs typeface="+mn-cs"/>
              </a:defRPr>
            </a:lvl1pPr>
            <a:lvl2pPr marL="871629" indent="-335242" algn="l" rtl="0" eaLnBrk="1" fontAlgn="base" hangingPunct="1">
              <a:spcBef>
                <a:spcPct val="20000"/>
              </a:spcBef>
              <a:spcAft>
                <a:spcPct val="0"/>
              </a:spcAft>
              <a:buChar char="–"/>
              <a:defRPr sz="3300">
                <a:solidFill>
                  <a:schemeClr val="tx1"/>
                </a:solidFill>
                <a:latin typeface="+mn-lt"/>
                <a:ea typeface="Arial" charset="0"/>
              </a:defRPr>
            </a:lvl2pPr>
            <a:lvl3pPr marL="1340968" indent="-268194" algn="l" rtl="0" eaLnBrk="1" fontAlgn="base" hangingPunct="1">
              <a:spcBef>
                <a:spcPct val="20000"/>
              </a:spcBef>
              <a:spcAft>
                <a:spcPct val="0"/>
              </a:spcAft>
              <a:buChar char="•"/>
              <a:defRPr sz="2800">
                <a:solidFill>
                  <a:schemeClr val="tx1"/>
                </a:solidFill>
                <a:latin typeface="+mn-lt"/>
                <a:ea typeface="Arial" charset="0"/>
              </a:defRPr>
            </a:lvl3pPr>
            <a:lvl4pPr marL="1877355" indent="-268194" algn="l" rtl="0" eaLnBrk="1" fontAlgn="base" hangingPunct="1">
              <a:spcBef>
                <a:spcPct val="20000"/>
              </a:spcBef>
              <a:spcAft>
                <a:spcPct val="0"/>
              </a:spcAft>
              <a:buChar char="–"/>
              <a:defRPr sz="2300">
                <a:solidFill>
                  <a:schemeClr val="tx1"/>
                </a:solidFill>
                <a:latin typeface="+mn-lt"/>
                <a:ea typeface="Arial" charset="0"/>
              </a:defRPr>
            </a:lvl4pPr>
            <a:lvl5pPr marL="2413742" indent="-268194" algn="l" rtl="0" eaLnBrk="1" fontAlgn="base" hangingPunct="1">
              <a:spcBef>
                <a:spcPct val="20000"/>
              </a:spcBef>
              <a:spcAft>
                <a:spcPct val="0"/>
              </a:spcAft>
              <a:buChar char="»"/>
              <a:defRPr sz="2300">
                <a:solidFill>
                  <a:schemeClr val="tx1"/>
                </a:solidFill>
                <a:latin typeface="+mn-lt"/>
                <a:ea typeface="Arial" charset="0"/>
              </a:defRPr>
            </a:lvl5pPr>
            <a:lvl6pPr marL="2950129" indent="-268194" algn="l" rtl="0" eaLnBrk="1" fontAlgn="base" hangingPunct="1">
              <a:spcBef>
                <a:spcPct val="20000"/>
              </a:spcBef>
              <a:spcAft>
                <a:spcPct val="0"/>
              </a:spcAft>
              <a:buChar char="»"/>
              <a:defRPr sz="2300">
                <a:solidFill>
                  <a:schemeClr val="tx1"/>
                </a:solidFill>
                <a:latin typeface="+mn-lt"/>
              </a:defRPr>
            </a:lvl6pPr>
            <a:lvl7pPr marL="3486516" indent="-268194" algn="l" rtl="0" eaLnBrk="1" fontAlgn="base" hangingPunct="1">
              <a:spcBef>
                <a:spcPct val="20000"/>
              </a:spcBef>
              <a:spcAft>
                <a:spcPct val="0"/>
              </a:spcAft>
              <a:buChar char="»"/>
              <a:defRPr sz="2300">
                <a:solidFill>
                  <a:schemeClr val="tx1"/>
                </a:solidFill>
                <a:latin typeface="+mn-lt"/>
              </a:defRPr>
            </a:lvl7pPr>
            <a:lvl8pPr marL="4022903" indent="-268194" algn="l" rtl="0" eaLnBrk="1" fontAlgn="base" hangingPunct="1">
              <a:spcBef>
                <a:spcPct val="20000"/>
              </a:spcBef>
              <a:spcAft>
                <a:spcPct val="0"/>
              </a:spcAft>
              <a:buChar char="»"/>
              <a:defRPr sz="2300">
                <a:solidFill>
                  <a:schemeClr val="tx1"/>
                </a:solidFill>
                <a:latin typeface="+mn-lt"/>
              </a:defRPr>
            </a:lvl8pPr>
            <a:lvl9pPr marL="4559290" indent="-268194" algn="l" rtl="0" eaLnBrk="1" fontAlgn="base" hangingPunct="1">
              <a:spcBef>
                <a:spcPct val="20000"/>
              </a:spcBef>
              <a:spcAft>
                <a:spcPct val="0"/>
              </a:spcAft>
              <a:buChar char="»"/>
              <a:defRPr sz="2300">
                <a:solidFill>
                  <a:schemeClr val="tx1"/>
                </a:solidFill>
                <a:latin typeface="+mn-lt"/>
              </a:defRPr>
            </a:lvl9pPr>
          </a:lstStyle>
          <a:p>
            <a:pPr algn="ctr">
              <a:spcBef>
                <a:spcPct val="0"/>
              </a:spcBef>
              <a:defRPr/>
            </a:pPr>
            <a:r>
              <a:rPr lang="ru-RU" sz="1400" b="1" dirty="0" smtClean="0">
                <a:solidFill>
                  <a:schemeClr val="bg1"/>
                </a:solidFill>
                <a:effectLst/>
                <a:latin typeface="Arial" charset="0"/>
              </a:rPr>
              <a:t>1520</a:t>
            </a:r>
            <a:r>
              <a:rPr lang="en-US" sz="1400" b="1" dirty="0" smtClean="0">
                <a:solidFill>
                  <a:schemeClr val="bg1"/>
                </a:solidFill>
                <a:effectLst/>
                <a:latin typeface="Arial" charset="0"/>
              </a:rPr>
              <a:t> Group of Companies</a:t>
            </a:r>
            <a:endParaRPr lang="ru-RU" sz="1400" b="1" dirty="0">
              <a:solidFill>
                <a:schemeClr val="bg1"/>
              </a:solidFill>
              <a:effectLst/>
              <a:latin typeface="Arial" charset="0"/>
            </a:endParaRPr>
          </a:p>
          <a:p>
            <a:pPr algn="ctr">
              <a:spcBef>
                <a:spcPct val="0"/>
              </a:spcBef>
            </a:pPr>
            <a:endParaRPr lang="ru-RU" sz="1400" b="1" dirty="0">
              <a:solidFill>
                <a:schemeClr val="bg1"/>
              </a:solidFill>
              <a:latin typeface="Arial" charset="0"/>
            </a:endParaRPr>
          </a:p>
          <a:p>
            <a:pPr algn="ctr">
              <a:spcBef>
                <a:spcPct val="0"/>
              </a:spcBef>
              <a:defRPr/>
            </a:pPr>
            <a:r>
              <a:rPr lang="ru-RU" sz="1400" dirty="0">
                <a:solidFill>
                  <a:schemeClr val="bg1"/>
                </a:solidFill>
                <a:effectLst/>
                <a:latin typeface="Arial" charset="0"/>
              </a:rPr>
              <a:t>64% </a:t>
            </a:r>
            <a:r>
              <a:rPr lang="en-US" sz="1400" dirty="0" smtClean="0">
                <a:solidFill>
                  <a:schemeClr val="bg1"/>
                </a:solidFill>
                <a:effectLst/>
                <a:latin typeface="Arial" charset="0"/>
              </a:rPr>
              <a:t>of share capital</a:t>
            </a:r>
            <a:endParaRPr lang="ru-RU" sz="1400" dirty="0">
              <a:solidFill>
                <a:schemeClr val="bg1"/>
              </a:solidFill>
              <a:effectLst/>
              <a:latin typeface="Arial" charset="0"/>
            </a:endParaRPr>
          </a:p>
        </p:txBody>
      </p:sp>
      <p:sp>
        <p:nvSpPr>
          <p:cNvPr id="29" name="Rectangle 3"/>
          <p:cNvSpPr>
            <a:spLocks noChangeArrowheads="1"/>
          </p:cNvSpPr>
          <p:nvPr/>
        </p:nvSpPr>
        <p:spPr bwMode="auto">
          <a:xfrm>
            <a:off x="4425520" y="4678533"/>
            <a:ext cx="2978461" cy="1008252"/>
          </a:xfrm>
          <a:prstGeom prst="rect">
            <a:avLst/>
          </a:prstGeom>
          <a:solidFill>
            <a:srgbClr val="FF0000"/>
          </a:solidFill>
          <a:ln w="28575">
            <a:solidFill>
              <a:schemeClr val="bg1">
                <a:lumMod val="50000"/>
              </a:schemeClr>
            </a:solidFill>
            <a:miter lim="800000"/>
            <a:headEnd/>
            <a:tailEnd/>
          </a:ln>
          <a:effectLst/>
          <a:scene3d>
            <a:camera prst="orthographicFront">
              <a:rot lat="0" lon="0" rev="0"/>
            </a:camera>
            <a:lightRig rig="balanced" dir="t">
              <a:rot lat="0" lon="0" rev="8700000"/>
            </a:lightRig>
          </a:scene3d>
          <a:sp3d/>
        </p:spPr>
        <p:txBody>
          <a:bodyPr vert="horz" wrap="none" lIns="107277" tIns="53639" rIns="107277" bIns="53639" numCol="1" anchor="ctr" anchorCtr="0" compatLnSpc="1">
            <a:prstTxWarp prst="textNoShape">
              <a:avLst/>
            </a:prstTxWarp>
          </a:bodyPr>
          <a:lstStyle/>
          <a:p>
            <a:pPr algn="ctr">
              <a:defRPr/>
            </a:pPr>
            <a:endParaRPr lang="en-US" sz="1400" b="1" dirty="0">
              <a:solidFill>
                <a:schemeClr val="bg1"/>
              </a:solidFill>
            </a:endParaRPr>
          </a:p>
          <a:p>
            <a:pPr algn="ctr">
              <a:defRPr/>
            </a:pPr>
            <a:r>
              <a:rPr lang="ru-RU" sz="1400" b="1" dirty="0" smtClean="0">
                <a:solidFill>
                  <a:schemeClr val="bg1"/>
                </a:solidFill>
                <a:effectLst/>
              </a:rPr>
              <a:t>«</a:t>
            </a:r>
            <a:r>
              <a:rPr lang="en-US" sz="1400" b="1" dirty="0" smtClean="0">
                <a:solidFill>
                  <a:schemeClr val="bg1"/>
                </a:solidFill>
                <a:effectLst/>
              </a:rPr>
              <a:t>1520 Signal Ltd.</a:t>
            </a:r>
            <a:endParaRPr lang="ru-RU" sz="1400" b="1" dirty="0">
              <a:solidFill>
                <a:schemeClr val="bg1"/>
              </a:solidFill>
              <a:effectLst/>
            </a:endParaRPr>
          </a:p>
          <a:p>
            <a:pPr algn="ctr">
              <a:defRPr/>
            </a:pPr>
            <a:endParaRPr lang="ru-RU" sz="1400" b="1" dirty="0">
              <a:solidFill>
                <a:schemeClr val="bg1"/>
              </a:solidFill>
              <a:effectLst/>
            </a:endParaRPr>
          </a:p>
          <a:p>
            <a:pPr algn="ctr"/>
            <a:r>
              <a:rPr lang="ru-RU" sz="1400" b="1" dirty="0">
                <a:solidFill>
                  <a:schemeClr val="bg1"/>
                </a:solidFill>
              </a:rPr>
              <a:t> </a:t>
            </a:r>
            <a:endParaRPr lang="ru-RU" sz="1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8" name="Rectangle 3"/>
          <p:cNvSpPr>
            <a:spLocks noChangeArrowheads="1"/>
          </p:cNvSpPr>
          <p:nvPr/>
        </p:nvSpPr>
        <p:spPr bwMode="auto">
          <a:xfrm>
            <a:off x="4425520" y="3000653"/>
            <a:ext cx="2978457" cy="1056442"/>
          </a:xfrm>
          <a:prstGeom prst="rect">
            <a:avLst/>
          </a:prstGeom>
          <a:solidFill>
            <a:schemeClr val="bg2">
              <a:lumMod val="75000"/>
            </a:schemeClr>
          </a:solidFill>
          <a:ln w="28575">
            <a:solidFill>
              <a:srgbClr val="C00000"/>
            </a:solidFill>
            <a:miter lim="800000"/>
            <a:headEnd/>
            <a:tailEnd/>
          </a:ln>
          <a:effectLst/>
          <a:scene3d>
            <a:camera prst="orthographicFront">
              <a:rot lat="0" lon="0" rev="0"/>
            </a:camera>
            <a:lightRig rig="balanced" dir="t">
              <a:rot lat="0" lon="0" rev="8700000"/>
            </a:lightRig>
          </a:scene3d>
          <a:sp3d/>
        </p:spPr>
        <p:txBody>
          <a:bodyPr vert="horz" wrap="none" lIns="107277" tIns="53639" rIns="107277" bIns="53639" numCol="1" anchor="ctr" anchorCtr="0" compatLnSpc="1">
            <a:prstTxWarp prst="textNoShape">
              <a:avLst/>
            </a:prstTxWarp>
          </a:bodyPr>
          <a:lstStyle/>
          <a:p>
            <a:pPr algn="ctr"/>
            <a:r>
              <a:rPr lang="ru-RU" sz="1300" b="1" dirty="0" smtClean="0">
                <a:solidFill>
                  <a:schemeClr val="bg1"/>
                </a:solidFill>
                <a:effectLst/>
              </a:rPr>
              <a:t> </a:t>
            </a:r>
            <a:r>
              <a:rPr lang="en-US" sz="1300" b="1" dirty="0" smtClean="0">
                <a:solidFill>
                  <a:schemeClr val="bg1"/>
                </a:solidFill>
                <a:effectLst/>
              </a:rPr>
              <a:t>Bombardier Transportation </a:t>
            </a:r>
          </a:p>
          <a:p>
            <a:pPr algn="ctr"/>
            <a:r>
              <a:rPr lang="en-US" sz="1300" b="1" dirty="0" smtClean="0">
                <a:solidFill>
                  <a:schemeClr val="bg1"/>
                </a:solidFill>
                <a:effectLst/>
              </a:rPr>
              <a:t>(Signal) Ltd.</a:t>
            </a:r>
            <a:endParaRPr lang="ru-RU" sz="1400" b="1" dirty="0">
              <a:solidFill>
                <a:schemeClr val="bg1"/>
              </a:solidFill>
            </a:endParaRPr>
          </a:p>
        </p:txBody>
      </p:sp>
      <p:cxnSp>
        <p:nvCxnSpPr>
          <p:cNvPr id="19" name="Прямая соединительная линия 53"/>
          <p:cNvCxnSpPr>
            <a:cxnSpLocks noChangeShapeType="1"/>
          </p:cNvCxnSpPr>
          <p:nvPr/>
        </p:nvCxnSpPr>
        <p:spPr bwMode="auto">
          <a:xfrm flipH="1">
            <a:off x="2210540" y="2652180"/>
            <a:ext cx="2" cy="920515"/>
          </a:xfrm>
          <a:prstGeom prst="line">
            <a:avLst/>
          </a:prstGeom>
          <a:ln w="1905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35" name="Прямая со стрелкой 34"/>
          <p:cNvCxnSpPr/>
          <p:nvPr/>
        </p:nvCxnSpPr>
        <p:spPr bwMode="auto">
          <a:xfrm>
            <a:off x="3768571" y="2654473"/>
            <a:ext cx="0" cy="915164"/>
          </a:xfrm>
          <a:prstGeom prst="straightConnector1">
            <a:avLst/>
          </a:prstGeom>
          <a:ln w="19050">
            <a:solidFill>
              <a:srgbClr val="C00000"/>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9" name="Прямая со стрелкой 38"/>
          <p:cNvCxnSpPr/>
          <p:nvPr/>
        </p:nvCxnSpPr>
        <p:spPr bwMode="auto">
          <a:xfrm flipH="1">
            <a:off x="7403981" y="5181534"/>
            <a:ext cx="494925" cy="1125"/>
          </a:xfrm>
          <a:prstGeom prst="straightConnector1">
            <a:avLst/>
          </a:prstGeom>
          <a:ln w="19050">
            <a:solidFill>
              <a:srgbClr val="C00000"/>
            </a:solidFill>
            <a:headEnd type="none" w="med" len="med"/>
            <a:tailEnd type="arrow"/>
          </a:ln>
        </p:spPr>
        <p:style>
          <a:lnRef idx="1">
            <a:schemeClr val="dk1"/>
          </a:lnRef>
          <a:fillRef idx="0">
            <a:schemeClr val="dk1"/>
          </a:fillRef>
          <a:effectRef idx="0">
            <a:schemeClr val="dk1"/>
          </a:effectRef>
          <a:fontRef idx="minor">
            <a:schemeClr val="tx1"/>
          </a:fontRef>
        </p:style>
      </p:cxnSp>
      <p:cxnSp>
        <p:nvCxnSpPr>
          <p:cNvPr id="43" name="Прямая со стрелкой 42"/>
          <p:cNvCxnSpPr/>
          <p:nvPr/>
        </p:nvCxnSpPr>
        <p:spPr bwMode="auto">
          <a:xfrm flipH="1">
            <a:off x="7403981" y="3572696"/>
            <a:ext cx="494926" cy="0"/>
          </a:xfrm>
          <a:prstGeom prst="straightConnector1">
            <a:avLst/>
          </a:prstGeom>
          <a:ln w="19050">
            <a:solidFill>
              <a:srgbClr val="C00000"/>
            </a:solidFill>
            <a:prstDash val="dash"/>
            <a:headEnd type="none" w="med" len="med"/>
            <a:tailEnd type="arrow"/>
          </a:ln>
        </p:spPr>
        <p:style>
          <a:lnRef idx="1">
            <a:schemeClr val="dk1"/>
          </a:lnRef>
          <a:fillRef idx="0">
            <a:schemeClr val="dk1"/>
          </a:fillRef>
          <a:effectRef idx="0">
            <a:schemeClr val="dk1"/>
          </a:effectRef>
          <a:fontRef idx="minor">
            <a:schemeClr val="tx1"/>
          </a:fontRef>
        </p:style>
      </p:cxnSp>
      <p:cxnSp>
        <p:nvCxnSpPr>
          <p:cNvPr id="48" name="Прямая со стрелкой 47"/>
          <p:cNvCxnSpPr/>
          <p:nvPr/>
        </p:nvCxnSpPr>
        <p:spPr bwMode="auto">
          <a:xfrm>
            <a:off x="3491458" y="5182659"/>
            <a:ext cx="934062" cy="0"/>
          </a:xfrm>
          <a:prstGeom prst="straightConnector1">
            <a:avLst/>
          </a:prstGeom>
          <a:ln w="19050">
            <a:solidFill>
              <a:srgbClr val="C00000"/>
            </a:solidFill>
            <a:headEnd type="none" w="med" len="med"/>
            <a:tailEnd type="arrow"/>
          </a:ln>
        </p:spPr>
        <p:style>
          <a:lnRef idx="1">
            <a:schemeClr val="dk1"/>
          </a:lnRef>
          <a:fillRef idx="0">
            <a:schemeClr val="dk1"/>
          </a:fillRef>
          <a:effectRef idx="0">
            <a:schemeClr val="dk1"/>
          </a:effectRef>
          <a:fontRef idx="minor">
            <a:schemeClr val="tx1"/>
          </a:fontRef>
        </p:style>
      </p:cxnSp>
      <p:sp>
        <p:nvSpPr>
          <p:cNvPr id="51" name="Стрелка вниз 50"/>
          <p:cNvSpPr/>
          <p:nvPr/>
        </p:nvSpPr>
        <p:spPr bwMode="auto">
          <a:xfrm>
            <a:off x="5660995" y="4110684"/>
            <a:ext cx="484632" cy="483085"/>
          </a:xfrm>
          <a:prstGeom prst="downArrow">
            <a:avLst/>
          </a:prstGeom>
          <a:noFill/>
          <a:ln w="19050" cap="flat" cmpd="sng" algn="ctr">
            <a:solidFill>
              <a:srgbClr val="C5001A"/>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solidFill>
                  <a:srgbClr val="C00000"/>
                </a:solidFill>
              </a:ln>
              <a:solidFill>
                <a:schemeClr val="tx1"/>
              </a:solidFill>
              <a:effectLst/>
              <a:latin typeface="Tahoma" pitchFamily="34" charset="0"/>
            </a:endParaRPr>
          </a:p>
        </p:txBody>
      </p:sp>
      <p:sp>
        <p:nvSpPr>
          <p:cNvPr id="52" name="TextBox 51"/>
          <p:cNvSpPr txBox="1"/>
          <p:nvPr/>
        </p:nvSpPr>
        <p:spPr>
          <a:xfrm>
            <a:off x="6145627" y="4110684"/>
            <a:ext cx="1648967" cy="261610"/>
          </a:xfrm>
          <a:prstGeom prst="rect">
            <a:avLst/>
          </a:prstGeom>
          <a:noFill/>
        </p:spPr>
        <p:txBody>
          <a:bodyPr wrap="square" rtlCol="0">
            <a:spAutoFit/>
          </a:bodyPr>
          <a:lstStyle/>
          <a:p>
            <a:r>
              <a:rPr lang="en-US" sz="1100" b="1" dirty="0" smtClean="0">
                <a:solidFill>
                  <a:srgbClr val="C00000"/>
                </a:solidFill>
              </a:rPr>
              <a:t>has </a:t>
            </a:r>
            <a:r>
              <a:rPr lang="en-US" sz="1100" b="1" dirty="0">
                <a:solidFill>
                  <a:srgbClr val="C00000"/>
                </a:solidFill>
              </a:rPr>
              <a:t>been renamed</a:t>
            </a:r>
            <a:endParaRPr lang="ru-RU" sz="1100" b="1" dirty="0">
              <a:solidFill>
                <a:srgbClr val="C00000"/>
              </a:solidFill>
            </a:endParaRPr>
          </a:p>
        </p:txBody>
      </p:sp>
      <p:cxnSp>
        <p:nvCxnSpPr>
          <p:cNvPr id="72" name="Прямая со стрелкой 71"/>
          <p:cNvCxnSpPr/>
          <p:nvPr/>
        </p:nvCxnSpPr>
        <p:spPr bwMode="auto">
          <a:xfrm>
            <a:off x="2210542" y="3569637"/>
            <a:ext cx="2214978" cy="3059"/>
          </a:xfrm>
          <a:prstGeom prst="straightConnector1">
            <a:avLst/>
          </a:prstGeom>
          <a:ln w="19050">
            <a:solidFill>
              <a:srgbClr val="C00000"/>
            </a:solidFill>
            <a:prstDash val="dash"/>
            <a:headEnd type="none" w="med" len="med"/>
            <a:tailEnd type="arrow"/>
          </a:ln>
        </p:spPr>
        <p:style>
          <a:lnRef idx="1">
            <a:schemeClr val="dk1"/>
          </a:lnRef>
          <a:fillRef idx="0">
            <a:schemeClr val="dk1"/>
          </a:fillRef>
          <a:effectRef idx="0">
            <a:schemeClr val="dk1"/>
          </a:effectRef>
          <a:fontRef idx="minor">
            <a:schemeClr val="tx1"/>
          </a:fontRef>
        </p:style>
      </p:cxnSp>
      <p:sp>
        <p:nvSpPr>
          <p:cNvPr id="1033" name="TextBox 1032"/>
          <p:cNvSpPr txBox="1"/>
          <p:nvPr/>
        </p:nvSpPr>
        <p:spPr>
          <a:xfrm>
            <a:off x="2361460" y="3681801"/>
            <a:ext cx="1225119" cy="430887"/>
          </a:xfrm>
          <a:prstGeom prst="rect">
            <a:avLst/>
          </a:prstGeom>
          <a:noFill/>
        </p:spPr>
        <p:txBody>
          <a:bodyPr wrap="square" rtlCol="0">
            <a:spAutoFit/>
          </a:bodyPr>
          <a:lstStyle/>
          <a:p>
            <a:pPr algn="ctr"/>
            <a:r>
              <a:rPr lang="en-US" sz="1100" b="1" dirty="0">
                <a:solidFill>
                  <a:srgbClr val="C00000"/>
                </a:solidFill>
              </a:rPr>
              <a:t>a</a:t>
            </a:r>
            <a:r>
              <a:rPr lang="en-US" sz="1100" b="1" dirty="0" smtClean="0">
                <a:solidFill>
                  <a:srgbClr val="C00000"/>
                </a:solidFill>
              </a:rPr>
              <a:t>cquisition of shares</a:t>
            </a:r>
            <a:endParaRPr lang="ru-RU" sz="1100" b="1" dirty="0">
              <a:solidFill>
                <a:srgbClr val="C00000"/>
              </a:solidFill>
            </a:endParaRPr>
          </a:p>
        </p:txBody>
      </p:sp>
      <p:cxnSp>
        <p:nvCxnSpPr>
          <p:cNvPr id="79" name="Прямая соединительная линия 53"/>
          <p:cNvCxnSpPr>
            <a:cxnSpLocks noChangeShapeType="1"/>
          </p:cNvCxnSpPr>
          <p:nvPr/>
        </p:nvCxnSpPr>
        <p:spPr bwMode="auto">
          <a:xfrm>
            <a:off x="7904828" y="2663400"/>
            <a:ext cx="0" cy="2519259"/>
          </a:xfrm>
          <a:prstGeom prst="line">
            <a:avLst/>
          </a:prstGeom>
          <a:ln w="19050">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85" name="Стрелка вниз 84"/>
          <p:cNvSpPr/>
          <p:nvPr/>
        </p:nvSpPr>
        <p:spPr bwMode="auto">
          <a:xfrm>
            <a:off x="1855433" y="2867487"/>
            <a:ext cx="2263806" cy="1726282"/>
          </a:xfrm>
          <a:prstGeom prst="downArrow">
            <a:avLst>
              <a:gd name="adj1" fmla="val 50000"/>
              <a:gd name="adj2" fmla="val 49961"/>
            </a:avLst>
          </a:prstGeom>
          <a:noFill/>
          <a:ln w="19050" cap="flat" cmpd="sng" algn="ctr">
            <a:solidFill>
              <a:srgbClr val="C5001A"/>
            </a:solidFill>
            <a:prstDash val="lg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solidFill>
                  <a:srgbClr val="C00000"/>
                </a:solidFill>
              </a:ln>
              <a:solidFill>
                <a:schemeClr val="tx1"/>
              </a:solidFill>
              <a:effectLst/>
              <a:latin typeface="Tahoma" pitchFamily="34" charset="0"/>
            </a:endParaRPr>
          </a:p>
        </p:txBody>
      </p:sp>
      <p:sp>
        <p:nvSpPr>
          <p:cNvPr id="25" name="Прямоугольник 24"/>
          <p:cNvSpPr/>
          <p:nvPr/>
        </p:nvSpPr>
        <p:spPr>
          <a:xfrm>
            <a:off x="379756" y="893950"/>
            <a:ext cx="9002215" cy="363176"/>
          </a:xfrm>
          <a:prstGeom prst="rect">
            <a:avLst/>
          </a:prstGeom>
        </p:spPr>
        <p:txBody>
          <a:bodyPr wrap="square">
            <a:spAutoFit/>
          </a:bodyPr>
          <a:lstStyle/>
          <a:p>
            <a:pPr>
              <a:lnSpc>
                <a:spcPct val="110000"/>
              </a:lnSpc>
              <a:spcBef>
                <a:spcPts val="600"/>
              </a:spcBef>
              <a:spcAft>
                <a:spcPts val="600"/>
              </a:spcAft>
              <a:buClr>
                <a:srgbClr val="009900"/>
              </a:buClr>
              <a:defRPr/>
            </a:pPr>
            <a:r>
              <a:rPr lang="en-US" sz="1600" b="1" dirty="0" smtClean="0">
                <a:solidFill>
                  <a:srgbClr val="D20A23"/>
                </a:solidFill>
              </a:rPr>
              <a:t>Bombardier Transportation (Signal) Ltd.</a:t>
            </a:r>
            <a:r>
              <a:rPr lang="en-US" sz="1600" b="1" dirty="0">
                <a:solidFill>
                  <a:srgbClr val="D20A23"/>
                </a:solidFill>
              </a:rPr>
              <a:t> </a:t>
            </a:r>
            <a:r>
              <a:rPr lang="en-US" sz="1600" b="1" dirty="0" smtClean="0">
                <a:solidFill>
                  <a:srgbClr val="D20A23"/>
                </a:solidFill>
              </a:rPr>
              <a:t>has been renamed in 1520</a:t>
            </a:r>
            <a:r>
              <a:rPr lang="ru-RU" sz="1600" b="1" dirty="0" smtClean="0">
                <a:solidFill>
                  <a:srgbClr val="D20A23"/>
                </a:solidFill>
              </a:rPr>
              <a:t> </a:t>
            </a:r>
            <a:r>
              <a:rPr lang="en-US" sz="1600" b="1" dirty="0" smtClean="0">
                <a:solidFill>
                  <a:srgbClr val="D20A23"/>
                </a:solidFill>
              </a:rPr>
              <a:t>Signal Ltd.</a:t>
            </a:r>
            <a:endParaRPr lang="ru-RU" sz="1600" b="1" dirty="0">
              <a:solidFill>
                <a:srgbClr val="D20A23"/>
              </a:solidFill>
            </a:endParaRPr>
          </a:p>
        </p:txBody>
      </p:sp>
    </p:spTree>
    <p:extLst>
      <p:ext uri="{BB962C8B-B14F-4D97-AF65-F5344CB8AC3E}">
        <p14:creationId xmlns="" xmlns:p14="http://schemas.microsoft.com/office/powerpoint/2010/main" val="35597922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1570"/>
          <p:cNvGrpSpPr>
            <a:grpSpLocks/>
          </p:cNvGrpSpPr>
          <p:nvPr/>
        </p:nvGrpSpPr>
        <p:grpSpPr bwMode="auto">
          <a:xfrm>
            <a:off x="622751" y="1255588"/>
            <a:ext cx="9059957" cy="2138680"/>
            <a:chOff x="113" y="-3549"/>
            <a:chExt cx="13487" cy="3368"/>
          </a:xfrm>
        </p:grpSpPr>
        <p:pic>
          <p:nvPicPr>
            <p:cNvPr id="204" name="Picture 1637"/>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113" y="-3291"/>
              <a:ext cx="13487" cy="27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5" name="Freeform 1636"/>
            <p:cNvSpPr>
              <a:spLocks/>
            </p:cNvSpPr>
            <p:nvPr/>
          </p:nvSpPr>
          <p:spPr bwMode="auto">
            <a:xfrm>
              <a:off x="113" y="-3467"/>
              <a:ext cx="13472" cy="205"/>
            </a:xfrm>
            <a:custGeom>
              <a:avLst/>
              <a:gdLst>
                <a:gd name="T0" fmla="*/ 11905 w 11906"/>
                <a:gd name="T1" fmla="+- 0 -3467 -3467"/>
                <a:gd name="T2" fmla="*/ -3467 h 120"/>
                <a:gd name="T3" fmla="*/ 0 w 11906"/>
                <a:gd name="T4" fmla="+- 0 -3467 -3467"/>
                <a:gd name="T5" fmla="*/ -3467 h 120"/>
                <a:gd name="T6" fmla="*/ 0 w 11906"/>
                <a:gd name="T7" fmla="+- 0 -3447 -3467"/>
                <a:gd name="T8" fmla="*/ -3447 h 120"/>
                <a:gd name="T9" fmla="*/ 0 w 11906"/>
                <a:gd name="T10" fmla="+- 0 -3367 -3467"/>
                <a:gd name="T11" fmla="*/ -3367 h 120"/>
                <a:gd name="T12" fmla="*/ 0 w 11906"/>
                <a:gd name="T13" fmla="+- 0 -3347 -3467"/>
                <a:gd name="T14" fmla="*/ -3347 h 120"/>
                <a:gd name="T15" fmla="*/ 11905 w 11906"/>
                <a:gd name="T16" fmla="+- 0 -3347 -3467"/>
                <a:gd name="T17" fmla="*/ -3347 h 120"/>
                <a:gd name="T18" fmla="*/ 11905 w 11906"/>
                <a:gd name="T19" fmla="+- 0 -3367 -3467"/>
                <a:gd name="T20" fmla="*/ -3367 h 120"/>
                <a:gd name="T21" fmla="*/ 11905 w 11906"/>
                <a:gd name="T22" fmla="+- 0 -3447 -3467"/>
                <a:gd name="T23" fmla="*/ -3447 h 120"/>
                <a:gd name="T24" fmla="*/ 11905 w 11906"/>
                <a:gd name="T25" fmla="+- 0 -3467 -3467"/>
                <a:gd name="T26" fmla="*/ -3467 h 120"/>
              </a:gdLst>
              <a:ahLst/>
              <a:cxnLst>
                <a:cxn ang="0">
                  <a:pos x="T0" y="T2"/>
                </a:cxn>
                <a:cxn ang="0">
                  <a:pos x="T3" y="T5"/>
                </a:cxn>
                <a:cxn ang="0">
                  <a:pos x="T6" y="T8"/>
                </a:cxn>
                <a:cxn ang="0">
                  <a:pos x="T9" y="T11"/>
                </a:cxn>
                <a:cxn ang="0">
                  <a:pos x="T12" y="T14"/>
                </a:cxn>
                <a:cxn ang="0">
                  <a:pos x="T15" y="T17"/>
                </a:cxn>
                <a:cxn ang="0">
                  <a:pos x="T18" y="T20"/>
                </a:cxn>
                <a:cxn ang="0">
                  <a:pos x="T21" y="T23"/>
                </a:cxn>
                <a:cxn ang="0">
                  <a:pos x="T24" y="T26"/>
                </a:cxn>
              </a:cxnLst>
              <a:rect l="0" t="0" r="r" b="b"/>
              <a:pathLst>
                <a:path w="11906" h="120">
                  <a:moveTo>
                    <a:pt x="11905" y="0"/>
                  </a:moveTo>
                  <a:lnTo>
                    <a:pt x="0" y="0"/>
                  </a:lnTo>
                  <a:lnTo>
                    <a:pt x="0" y="20"/>
                  </a:lnTo>
                  <a:lnTo>
                    <a:pt x="0" y="100"/>
                  </a:lnTo>
                  <a:lnTo>
                    <a:pt x="0" y="120"/>
                  </a:lnTo>
                  <a:lnTo>
                    <a:pt x="11905" y="120"/>
                  </a:lnTo>
                  <a:lnTo>
                    <a:pt x="11905" y="100"/>
                  </a:lnTo>
                  <a:lnTo>
                    <a:pt x="11905" y="20"/>
                  </a:lnTo>
                  <a:lnTo>
                    <a:pt x="11905" y="0"/>
                  </a:lnTo>
                </a:path>
              </a:pathLst>
            </a:custGeom>
            <a:solidFill>
              <a:srgbClr val="231F20"/>
            </a:solidFill>
            <a:ln>
              <a:noFill/>
            </a:ln>
            <a:extLst>
              <a:ext uri="{91240B29-F687-4F45-9708-019B960494DF}">
                <a14:hiddenLine xmlns=""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ru-RU"/>
            </a:p>
          </p:txBody>
        </p:sp>
        <p:pic>
          <p:nvPicPr>
            <p:cNvPr id="206" name="Picture 1635"/>
            <p:cNvPicPr>
              <a:picLocks noChangeAspect="1" noChangeArrowheads="1"/>
            </p:cNvPicPr>
            <p:nvPr/>
          </p:nvPicPr>
          <p:blipFill>
            <a:blip r:embed="rId3" cstate="email">
              <a:extLst>
                <a:ext uri="{28A0092B-C50C-407E-A947-70E740481C1C}">
                  <a14:useLocalDpi xmlns="" xmlns:a14="http://schemas.microsoft.com/office/drawing/2010/main" val="0"/>
                </a:ext>
              </a:extLst>
            </a:blip>
            <a:srcRect/>
            <a:stretch>
              <a:fillRect/>
            </a:stretch>
          </p:blipFill>
          <p:spPr bwMode="auto">
            <a:xfrm>
              <a:off x="270" y="-3549"/>
              <a:ext cx="289"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7" name="Picture 1634"/>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588" y="-3236"/>
              <a:ext cx="410" cy="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208" name="Line 1633"/>
            <p:cNvCxnSpPr>
              <a:cxnSpLocks noChangeShapeType="1"/>
            </p:cNvCxnSpPr>
            <p:nvPr/>
          </p:nvCxnSpPr>
          <p:spPr bwMode="auto">
            <a:xfrm>
              <a:off x="606" y="-3036"/>
              <a:ext cx="0" cy="2487"/>
            </a:xfrm>
            <a:prstGeom prst="line">
              <a:avLst/>
            </a:prstGeom>
            <a:noFill/>
            <a:ln w="6350">
              <a:solidFill>
                <a:srgbClr val="231F20"/>
              </a:solidFill>
              <a:prstDash val="solid"/>
              <a:round/>
              <a:headEnd/>
              <a:tailEnd/>
            </a:ln>
            <a:extLst>
              <a:ext uri="{909E8E84-426E-40DD-AFC4-6F175D3DCCD1}">
                <a14:hiddenFill xmlns="" xmlns:a14="http://schemas.microsoft.com/office/drawing/2010/main">
                  <a:noFill/>
                </a14:hiddenFill>
              </a:ext>
            </a:extLst>
          </p:spPr>
        </p:cxnSp>
        <p:pic>
          <p:nvPicPr>
            <p:cNvPr id="209" name="Picture 1632"/>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702" y="-1621"/>
              <a:ext cx="327" cy="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0" name="Picture 1631"/>
            <p:cNvPicPr>
              <a:picLocks noChangeAspect="1" noChangeArrowheads="1"/>
            </p:cNvPicPr>
            <p:nvPr/>
          </p:nvPicPr>
          <p:blipFill>
            <a:blip r:embed="rId3" cstate="email">
              <a:extLst>
                <a:ext uri="{28A0092B-C50C-407E-A947-70E740481C1C}">
                  <a14:useLocalDpi xmlns="" xmlns:a14="http://schemas.microsoft.com/office/drawing/2010/main" val="0"/>
                </a:ext>
              </a:extLst>
            </a:blip>
            <a:srcRect/>
            <a:stretch>
              <a:fillRect/>
            </a:stretch>
          </p:blipFill>
          <p:spPr bwMode="auto">
            <a:xfrm>
              <a:off x="1195" y="-3549"/>
              <a:ext cx="289"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1" name="Picture 1630"/>
            <p:cNvPicPr>
              <a:picLocks noChangeAspect="1" noChangeArrowheads="1"/>
            </p:cNvPicPr>
            <p:nvPr/>
          </p:nvPicPr>
          <p:blipFill>
            <a:blip r:embed="rId6" cstate="email">
              <a:extLst>
                <a:ext uri="{28A0092B-C50C-407E-A947-70E740481C1C}">
                  <a14:useLocalDpi xmlns="" xmlns:a14="http://schemas.microsoft.com/office/drawing/2010/main" val="0"/>
                </a:ext>
              </a:extLst>
            </a:blip>
            <a:srcRect/>
            <a:stretch>
              <a:fillRect/>
            </a:stretch>
          </p:blipFill>
          <p:spPr bwMode="auto">
            <a:xfrm>
              <a:off x="1512" y="-3236"/>
              <a:ext cx="410" cy="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212" name="Line 1629"/>
            <p:cNvCxnSpPr>
              <a:cxnSpLocks noChangeShapeType="1"/>
            </p:cNvCxnSpPr>
            <p:nvPr/>
          </p:nvCxnSpPr>
          <p:spPr bwMode="auto">
            <a:xfrm>
              <a:off x="1530" y="-3036"/>
              <a:ext cx="0" cy="1547"/>
            </a:xfrm>
            <a:prstGeom prst="line">
              <a:avLst/>
            </a:prstGeom>
            <a:noFill/>
            <a:ln w="6350">
              <a:solidFill>
                <a:srgbClr val="231F20"/>
              </a:solidFill>
              <a:prstDash val="solid"/>
              <a:round/>
              <a:headEnd/>
              <a:tailEnd/>
            </a:ln>
            <a:extLst>
              <a:ext uri="{909E8E84-426E-40DD-AFC4-6F175D3DCCD1}">
                <a14:hiddenFill xmlns="" xmlns:a14="http://schemas.microsoft.com/office/drawing/2010/main">
                  <a:noFill/>
                </a14:hiddenFill>
              </a:ext>
            </a:extLst>
          </p:spPr>
        </p:cxnSp>
        <p:pic>
          <p:nvPicPr>
            <p:cNvPr id="213" name="Picture 1628"/>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1627" y="-2549"/>
              <a:ext cx="327" cy="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4" name="Picture 1627"/>
            <p:cNvPicPr>
              <a:picLocks noChangeAspect="1" noChangeArrowheads="1"/>
            </p:cNvPicPr>
            <p:nvPr/>
          </p:nvPicPr>
          <p:blipFill>
            <a:blip r:embed="rId7" cstate="email">
              <a:extLst>
                <a:ext uri="{28A0092B-C50C-407E-A947-70E740481C1C}">
                  <a14:useLocalDpi xmlns="" xmlns:a14="http://schemas.microsoft.com/office/drawing/2010/main" val="0"/>
                </a:ext>
              </a:extLst>
            </a:blip>
            <a:srcRect/>
            <a:stretch>
              <a:fillRect/>
            </a:stretch>
          </p:blipFill>
          <p:spPr bwMode="auto">
            <a:xfrm>
              <a:off x="2487" y="-3549"/>
              <a:ext cx="289"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 name="Picture 1626"/>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2805" y="-3236"/>
              <a:ext cx="410" cy="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216" name="Line 1625"/>
            <p:cNvCxnSpPr>
              <a:cxnSpLocks noChangeShapeType="1"/>
            </p:cNvCxnSpPr>
            <p:nvPr/>
          </p:nvCxnSpPr>
          <p:spPr bwMode="auto">
            <a:xfrm>
              <a:off x="2823" y="-3036"/>
              <a:ext cx="0" cy="2714"/>
            </a:xfrm>
            <a:prstGeom prst="line">
              <a:avLst/>
            </a:prstGeom>
            <a:noFill/>
            <a:ln w="6350">
              <a:solidFill>
                <a:srgbClr val="231F20"/>
              </a:solidFill>
              <a:prstDash val="solid"/>
              <a:round/>
              <a:headEnd/>
              <a:tailEnd/>
            </a:ln>
            <a:extLst>
              <a:ext uri="{909E8E84-426E-40DD-AFC4-6F175D3DCCD1}">
                <a14:hiddenFill xmlns="" xmlns:a14="http://schemas.microsoft.com/office/drawing/2010/main">
                  <a:noFill/>
                </a14:hiddenFill>
              </a:ext>
            </a:extLst>
          </p:spPr>
        </p:cxnSp>
        <p:pic>
          <p:nvPicPr>
            <p:cNvPr id="217" name="Picture 1624"/>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2919" y="-1761"/>
              <a:ext cx="327" cy="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8" name="Picture 1623"/>
            <p:cNvPicPr>
              <a:picLocks noChangeAspect="1" noChangeArrowheads="1"/>
            </p:cNvPicPr>
            <p:nvPr/>
          </p:nvPicPr>
          <p:blipFill>
            <a:blip r:embed="rId3" cstate="email">
              <a:extLst>
                <a:ext uri="{28A0092B-C50C-407E-A947-70E740481C1C}">
                  <a14:useLocalDpi xmlns="" xmlns:a14="http://schemas.microsoft.com/office/drawing/2010/main" val="0"/>
                </a:ext>
              </a:extLst>
            </a:blip>
            <a:srcRect/>
            <a:stretch>
              <a:fillRect/>
            </a:stretch>
          </p:blipFill>
          <p:spPr bwMode="auto">
            <a:xfrm>
              <a:off x="3535" y="-3549"/>
              <a:ext cx="289"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9" name="Picture 1622"/>
            <p:cNvPicPr>
              <a:picLocks noChangeAspect="1" noChangeArrowheads="1"/>
            </p:cNvPicPr>
            <p:nvPr/>
          </p:nvPicPr>
          <p:blipFill>
            <a:blip r:embed="rId6" cstate="email">
              <a:extLst>
                <a:ext uri="{28A0092B-C50C-407E-A947-70E740481C1C}">
                  <a14:useLocalDpi xmlns="" xmlns:a14="http://schemas.microsoft.com/office/drawing/2010/main" val="0"/>
                </a:ext>
              </a:extLst>
            </a:blip>
            <a:srcRect/>
            <a:stretch>
              <a:fillRect/>
            </a:stretch>
          </p:blipFill>
          <p:spPr bwMode="auto">
            <a:xfrm>
              <a:off x="3852" y="-3236"/>
              <a:ext cx="410" cy="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220" name="Line 1621"/>
            <p:cNvCxnSpPr>
              <a:cxnSpLocks noChangeShapeType="1"/>
            </p:cNvCxnSpPr>
            <p:nvPr/>
          </p:nvCxnSpPr>
          <p:spPr bwMode="auto">
            <a:xfrm>
              <a:off x="3870" y="-3036"/>
              <a:ext cx="0" cy="1637"/>
            </a:xfrm>
            <a:prstGeom prst="line">
              <a:avLst/>
            </a:prstGeom>
            <a:noFill/>
            <a:ln w="6350">
              <a:solidFill>
                <a:srgbClr val="231F20"/>
              </a:solidFill>
              <a:prstDash val="solid"/>
              <a:round/>
              <a:headEnd/>
              <a:tailEnd/>
            </a:ln>
            <a:extLst>
              <a:ext uri="{909E8E84-426E-40DD-AFC4-6F175D3DCCD1}">
                <a14:hiddenFill xmlns="" xmlns:a14="http://schemas.microsoft.com/office/drawing/2010/main">
                  <a:noFill/>
                </a14:hiddenFill>
              </a:ext>
            </a:extLst>
          </p:spPr>
        </p:cxnSp>
        <p:pic>
          <p:nvPicPr>
            <p:cNvPr id="221" name="Picture 1620"/>
            <p:cNvPicPr>
              <a:picLocks noChangeAspect="1" noChangeArrowheads="1"/>
            </p:cNvPicPr>
            <p:nvPr/>
          </p:nvPicPr>
          <p:blipFill>
            <a:blip r:embed="rId8" cstate="email">
              <a:extLst>
                <a:ext uri="{28A0092B-C50C-407E-A947-70E740481C1C}">
                  <a14:useLocalDpi xmlns="" xmlns:a14="http://schemas.microsoft.com/office/drawing/2010/main" val="0"/>
                </a:ext>
              </a:extLst>
            </a:blip>
            <a:srcRect/>
            <a:stretch>
              <a:fillRect/>
            </a:stretch>
          </p:blipFill>
          <p:spPr bwMode="auto">
            <a:xfrm>
              <a:off x="3966" y="-2243"/>
              <a:ext cx="436" cy="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2" name="Picture 1619"/>
            <p:cNvPicPr>
              <a:picLocks noChangeAspect="1" noChangeArrowheads="1"/>
            </p:cNvPicPr>
            <p:nvPr/>
          </p:nvPicPr>
          <p:blipFill>
            <a:blip r:embed="rId3" cstate="email">
              <a:extLst>
                <a:ext uri="{28A0092B-C50C-407E-A947-70E740481C1C}">
                  <a14:useLocalDpi xmlns="" xmlns:a14="http://schemas.microsoft.com/office/drawing/2010/main" val="0"/>
                </a:ext>
              </a:extLst>
            </a:blip>
            <a:srcRect/>
            <a:stretch>
              <a:fillRect/>
            </a:stretch>
          </p:blipFill>
          <p:spPr bwMode="auto">
            <a:xfrm>
              <a:off x="4515" y="-3549"/>
              <a:ext cx="289"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3" name="Picture 1618"/>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4832" y="-3236"/>
              <a:ext cx="410" cy="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224" name="Line 1617"/>
            <p:cNvCxnSpPr>
              <a:cxnSpLocks noChangeShapeType="1"/>
            </p:cNvCxnSpPr>
            <p:nvPr/>
          </p:nvCxnSpPr>
          <p:spPr bwMode="auto">
            <a:xfrm>
              <a:off x="4850" y="-3036"/>
              <a:ext cx="0" cy="1927"/>
            </a:xfrm>
            <a:prstGeom prst="line">
              <a:avLst/>
            </a:prstGeom>
            <a:noFill/>
            <a:ln w="6350">
              <a:solidFill>
                <a:srgbClr val="231F20"/>
              </a:solidFill>
              <a:prstDash val="solid"/>
              <a:round/>
              <a:headEnd/>
              <a:tailEnd/>
            </a:ln>
            <a:extLst>
              <a:ext uri="{909E8E84-426E-40DD-AFC4-6F175D3DCCD1}">
                <a14:hiddenFill xmlns="" xmlns:a14="http://schemas.microsoft.com/office/drawing/2010/main">
                  <a:noFill/>
                </a14:hiddenFill>
              </a:ext>
            </a:extLst>
          </p:spPr>
        </p:cxnSp>
        <p:pic>
          <p:nvPicPr>
            <p:cNvPr id="225" name="Picture 1616"/>
            <p:cNvPicPr>
              <a:picLocks noChangeAspect="1" noChangeArrowheads="1"/>
            </p:cNvPicPr>
            <p:nvPr/>
          </p:nvPicPr>
          <p:blipFill>
            <a:blip r:embed="rId9" cstate="email">
              <a:extLst>
                <a:ext uri="{28A0092B-C50C-407E-A947-70E740481C1C}">
                  <a14:useLocalDpi xmlns="" xmlns:a14="http://schemas.microsoft.com/office/drawing/2010/main" val="0"/>
                </a:ext>
              </a:extLst>
            </a:blip>
            <a:srcRect/>
            <a:stretch>
              <a:fillRect/>
            </a:stretch>
          </p:blipFill>
          <p:spPr bwMode="auto">
            <a:xfrm>
              <a:off x="4947" y="-1952"/>
              <a:ext cx="362" cy="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6" name="Picture 1615"/>
            <p:cNvPicPr>
              <a:picLocks noChangeAspect="1" noChangeArrowheads="1"/>
            </p:cNvPicPr>
            <p:nvPr/>
          </p:nvPicPr>
          <p:blipFill>
            <a:blip r:embed="rId10" cstate="email">
              <a:extLst>
                <a:ext uri="{28A0092B-C50C-407E-A947-70E740481C1C}">
                  <a14:useLocalDpi xmlns="" xmlns:a14="http://schemas.microsoft.com/office/drawing/2010/main" val="0"/>
                </a:ext>
              </a:extLst>
            </a:blip>
            <a:srcRect/>
            <a:stretch>
              <a:fillRect/>
            </a:stretch>
          </p:blipFill>
          <p:spPr bwMode="auto">
            <a:xfrm>
              <a:off x="5391" y="-3549"/>
              <a:ext cx="289"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7" name="Picture 1614"/>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5709" y="-3236"/>
              <a:ext cx="410" cy="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228" name="Line 1613"/>
            <p:cNvCxnSpPr>
              <a:cxnSpLocks noChangeShapeType="1"/>
            </p:cNvCxnSpPr>
            <p:nvPr/>
          </p:nvCxnSpPr>
          <p:spPr bwMode="auto">
            <a:xfrm>
              <a:off x="5727" y="-3036"/>
              <a:ext cx="0" cy="2298"/>
            </a:xfrm>
            <a:prstGeom prst="line">
              <a:avLst/>
            </a:prstGeom>
            <a:noFill/>
            <a:ln w="6350">
              <a:solidFill>
                <a:srgbClr val="231F20"/>
              </a:solidFill>
              <a:prstDash val="solid"/>
              <a:round/>
              <a:headEnd/>
              <a:tailEnd/>
            </a:ln>
            <a:extLst>
              <a:ext uri="{909E8E84-426E-40DD-AFC4-6F175D3DCCD1}">
                <a14:hiddenFill xmlns="" xmlns:a14="http://schemas.microsoft.com/office/drawing/2010/main">
                  <a:noFill/>
                </a14:hiddenFill>
              </a:ext>
            </a:extLst>
          </p:spPr>
        </p:cxnSp>
        <p:pic>
          <p:nvPicPr>
            <p:cNvPr id="229" name="Picture 1612"/>
            <p:cNvPicPr>
              <a:picLocks noChangeAspect="1" noChangeArrowheads="1"/>
            </p:cNvPicPr>
            <p:nvPr/>
          </p:nvPicPr>
          <p:blipFill>
            <a:blip r:embed="rId11" cstate="email">
              <a:extLst>
                <a:ext uri="{28A0092B-C50C-407E-A947-70E740481C1C}">
                  <a14:useLocalDpi xmlns="" xmlns:a14="http://schemas.microsoft.com/office/drawing/2010/main" val="0"/>
                </a:ext>
              </a:extLst>
            </a:blip>
            <a:srcRect/>
            <a:stretch>
              <a:fillRect/>
            </a:stretch>
          </p:blipFill>
          <p:spPr bwMode="auto">
            <a:xfrm>
              <a:off x="5823" y="-1184"/>
              <a:ext cx="327" cy="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30" name="Picture 1611"/>
            <p:cNvPicPr>
              <a:picLocks noChangeAspect="1" noChangeArrowheads="1"/>
            </p:cNvPicPr>
            <p:nvPr/>
          </p:nvPicPr>
          <p:blipFill>
            <a:blip r:embed="rId7" cstate="email">
              <a:extLst>
                <a:ext uri="{28A0092B-C50C-407E-A947-70E740481C1C}">
                  <a14:useLocalDpi xmlns="" xmlns:a14="http://schemas.microsoft.com/office/drawing/2010/main" val="0"/>
                </a:ext>
              </a:extLst>
            </a:blip>
            <a:srcRect/>
            <a:stretch>
              <a:fillRect/>
            </a:stretch>
          </p:blipFill>
          <p:spPr bwMode="auto">
            <a:xfrm>
              <a:off x="6350" y="-3549"/>
              <a:ext cx="289"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31" name="Picture 1610"/>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6668" y="-3236"/>
              <a:ext cx="410" cy="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232" name="Line 1609"/>
            <p:cNvCxnSpPr>
              <a:cxnSpLocks noChangeShapeType="1"/>
            </p:cNvCxnSpPr>
            <p:nvPr/>
          </p:nvCxnSpPr>
          <p:spPr bwMode="auto">
            <a:xfrm>
              <a:off x="6686" y="-3036"/>
              <a:ext cx="0" cy="2697"/>
            </a:xfrm>
            <a:prstGeom prst="line">
              <a:avLst/>
            </a:prstGeom>
            <a:noFill/>
            <a:ln w="6350">
              <a:solidFill>
                <a:srgbClr val="231F20"/>
              </a:solidFill>
              <a:prstDash val="solid"/>
              <a:round/>
              <a:headEnd/>
              <a:tailEnd/>
            </a:ln>
            <a:extLst>
              <a:ext uri="{909E8E84-426E-40DD-AFC4-6F175D3DCCD1}">
                <a14:hiddenFill xmlns="" xmlns:a14="http://schemas.microsoft.com/office/drawing/2010/main">
                  <a:noFill/>
                </a14:hiddenFill>
              </a:ext>
            </a:extLst>
          </p:spPr>
        </p:cxnSp>
        <p:pic>
          <p:nvPicPr>
            <p:cNvPr id="233" name="Picture 1608"/>
            <p:cNvPicPr>
              <a:picLocks noChangeAspect="1" noChangeArrowheads="1"/>
            </p:cNvPicPr>
            <p:nvPr/>
          </p:nvPicPr>
          <p:blipFill>
            <a:blip r:embed="rId12" cstate="email">
              <a:extLst>
                <a:ext uri="{28A0092B-C50C-407E-A947-70E740481C1C}">
                  <a14:useLocalDpi xmlns="" xmlns:a14="http://schemas.microsoft.com/office/drawing/2010/main" val="0"/>
                </a:ext>
              </a:extLst>
            </a:blip>
            <a:srcRect/>
            <a:stretch>
              <a:fillRect/>
            </a:stretch>
          </p:blipFill>
          <p:spPr bwMode="auto">
            <a:xfrm>
              <a:off x="6782" y="-428"/>
              <a:ext cx="436" cy="2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34" name="Picture 1607"/>
            <p:cNvPicPr>
              <a:picLocks noChangeAspect="1" noChangeArrowheads="1"/>
            </p:cNvPicPr>
            <p:nvPr/>
          </p:nvPicPr>
          <p:blipFill>
            <a:blip r:embed="rId3" cstate="email">
              <a:extLst>
                <a:ext uri="{28A0092B-C50C-407E-A947-70E740481C1C}">
                  <a14:useLocalDpi xmlns="" xmlns:a14="http://schemas.microsoft.com/office/drawing/2010/main" val="0"/>
                </a:ext>
              </a:extLst>
            </a:blip>
            <a:srcRect/>
            <a:stretch>
              <a:fillRect/>
            </a:stretch>
          </p:blipFill>
          <p:spPr bwMode="auto">
            <a:xfrm>
              <a:off x="7260" y="-3549"/>
              <a:ext cx="289"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35" name="Picture 1606"/>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7577" y="-3236"/>
              <a:ext cx="410" cy="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236" name="Line 1605"/>
            <p:cNvCxnSpPr>
              <a:cxnSpLocks noChangeShapeType="1"/>
            </p:cNvCxnSpPr>
            <p:nvPr/>
          </p:nvCxnSpPr>
          <p:spPr bwMode="auto">
            <a:xfrm>
              <a:off x="7595" y="-3036"/>
              <a:ext cx="0" cy="1449"/>
            </a:xfrm>
            <a:prstGeom prst="line">
              <a:avLst/>
            </a:prstGeom>
            <a:noFill/>
            <a:ln w="6350">
              <a:solidFill>
                <a:srgbClr val="231F20"/>
              </a:solidFill>
              <a:prstDash val="solid"/>
              <a:round/>
              <a:headEnd/>
              <a:tailEnd/>
            </a:ln>
            <a:extLst>
              <a:ext uri="{909E8E84-426E-40DD-AFC4-6F175D3DCCD1}">
                <a14:hiddenFill xmlns="" xmlns:a14="http://schemas.microsoft.com/office/drawing/2010/main">
                  <a:noFill/>
                </a14:hiddenFill>
              </a:ext>
            </a:extLst>
          </p:spPr>
        </p:cxnSp>
        <p:pic>
          <p:nvPicPr>
            <p:cNvPr id="237" name="Picture 1604"/>
            <p:cNvPicPr>
              <a:picLocks noChangeAspect="1" noChangeArrowheads="1"/>
            </p:cNvPicPr>
            <p:nvPr/>
          </p:nvPicPr>
          <p:blipFill>
            <a:blip r:embed="rId3" cstate="email">
              <a:extLst>
                <a:ext uri="{28A0092B-C50C-407E-A947-70E740481C1C}">
                  <a14:useLocalDpi xmlns="" xmlns:a14="http://schemas.microsoft.com/office/drawing/2010/main" val="0"/>
                </a:ext>
              </a:extLst>
            </a:blip>
            <a:srcRect/>
            <a:stretch>
              <a:fillRect/>
            </a:stretch>
          </p:blipFill>
          <p:spPr bwMode="auto">
            <a:xfrm>
              <a:off x="8560" y="-3549"/>
              <a:ext cx="289"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38" name="Picture 1603"/>
            <p:cNvPicPr>
              <a:picLocks noChangeAspect="1" noChangeArrowheads="1"/>
            </p:cNvPicPr>
            <p:nvPr/>
          </p:nvPicPr>
          <p:blipFill>
            <a:blip r:embed="rId6" cstate="email">
              <a:extLst>
                <a:ext uri="{28A0092B-C50C-407E-A947-70E740481C1C}">
                  <a14:useLocalDpi xmlns="" xmlns:a14="http://schemas.microsoft.com/office/drawing/2010/main" val="0"/>
                </a:ext>
              </a:extLst>
            </a:blip>
            <a:srcRect/>
            <a:stretch>
              <a:fillRect/>
            </a:stretch>
          </p:blipFill>
          <p:spPr bwMode="auto">
            <a:xfrm>
              <a:off x="8878" y="-3236"/>
              <a:ext cx="410" cy="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239" name="Line 1602"/>
            <p:cNvCxnSpPr>
              <a:cxnSpLocks noChangeShapeType="1"/>
            </p:cNvCxnSpPr>
            <p:nvPr/>
          </p:nvCxnSpPr>
          <p:spPr bwMode="auto">
            <a:xfrm>
              <a:off x="8896" y="-3036"/>
              <a:ext cx="0" cy="2670"/>
            </a:xfrm>
            <a:prstGeom prst="line">
              <a:avLst/>
            </a:prstGeom>
            <a:noFill/>
            <a:ln w="6350">
              <a:solidFill>
                <a:srgbClr val="231F20"/>
              </a:solidFill>
              <a:prstDash val="solid"/>
              <a:round/>
              <a:headEnd/>
              <a:tailEnd/>
            </a:ln>
            <a:extLst>
              <a:ext uri="{909E8E84-426E-40DD-AFC4-6F175D3DCCD1}">
                <a14:hiddenFill xmlns="" xmlns:a14="http://schemas.microsoft.com/office/drawing/2010/main">
                  <a:noFill/>
                </a14:hiddenFill>
              </a:ext>
            </a:extLst>
          </p:spPr>
        </p:cxnSp>
        <p:pic>
          <p:nvPicPr>
            <p:cNvPr id="240" name="Picture 1601"/>
            <p:cNvPicPr>
              <a:picLocks noChangeAspect="1" noChangeArrowheads="1"/>
            </p:cNvPicPr>
            <p:nvPr/>
          </p:nvPicPr>
          <p:blipFill>
            <a:blip r:embed="rId13" cstate="email">
              <a:extLst>
                <a:ext uri="{28A0092B-C50C-407E-A947-70E740481C1C}">
                  <a14:useLocalDpi xmlns="" xmlns:a14="http://schemas.microsoft.com/office/drawing/2010/main" val="0"/>
                </a:ext>
              </a:extLst>
            </a:blip>
            <a:srcRect/>
            <a:stretch>
              <a:fillRect/>
            </a:stretch>
          </p:blipFill>
          <p:spPr bwMode="auto">
            <a:xfrm>
              <a:off x="8969" y="-2708"/>
              <a:ext cx="436" cy="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1" name="Picture 1600"/>
            <p:cNvPicPr>
              <a:picLocks noChangeAspect="1" noChangeArrowheads="1"/>
            </p:cNvPicPr>
            <p:nvPr/>
          </p:nvPicPr>
          <p:blipFill>
            <a:blip r:embed="rId10" cstate="email">
              <a:extLst>
                <a:ext uri="{28A0092B-C50C-407E-A947-70E740481C1C}">
                  <a14:useLocalDpi xmlns="" xmlns:a14="http://schemas.microsoft.com/office/drawing/2010/main" val="0"/>
                </a:ext>
              </a:extLst>
            </a:blip>
            <a:srcRect/>
            <a:stretch>
              <a:fillRect/>
            </a:stretch>
          </p:blipFill>
          <p:spPr bwMode="auto">
            <a:xfrm>
              <a:off x="9912" y="-3549"/>
              <a:ext cx="289"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2" name="Picture 1599"/>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0230" y="-3236"/>
              <a:ext cx="410" cy="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243" name="Line 1598"/>
            <p:cNvCxnSpPr>
              <a:cxnSpLocks noChangeShapeType="1"/>
            </p:cNvCxnSpPr>
            <p:nvPr/>
          </p:nvCxnSpPr>
          <p:spPr bwMode="auto">
            <a:xfrm>
              <a:off x="10248" y="-3036"/>
              <a:ext cx="0" cy="2710"/>
            </a:xfrm>
            <a:prstGeom prst="line">
              <a:avLst/>
            </a:prstGeom>
            <a:noFill/>
            <a:ln w="6350">
              <a:solidFill>
                <a:srgbClr val="231F20"/>
              </a:solidFill>
              <a:prstDash val="solid"/>
              <a:round/>
              <a:headEnd/>
              <a:tailEnd/>
            </a:ln>
            <a:extLst>
              <a:ext uri="{909E8E84-426E-40DD-AFC4-6F175D3DCCD1}">
                <a14:hiddenFill xmlns="" xmlns:a14="http://schemas.microsoft.com/office/drawing/2010/main">
                  <a:noFill/>
                </a14:hiddenFill>
              </a:ext>
            </a:extLst>
          </p:spPr>
        </p:cxnSp>
        <p:pic>
          <p:nvPicPr>
            <p:cNvPr id="244" name="Picture 1597"/>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10921" y="-1757"/>
              <a:ext cx="327" cy="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 name="Picture 1596"/>
            <p:cNvPicPr>
              <a:picLocks noChangeAspect="1" noChangeArrowheads="1"/>
            </p:cNvPicPr>
            <p:nvPr/>
          </p:nvPicPr>
          <p:blipFill>
            <a:blip r:embed="rId14" cstate="email">
              <a:extLst>
                <a:ext uri="{28A0092B-C50C-407E-A947-70E740481C1C}">
                  <a14:useLocalDpi xmlns="" xmlns:a14="http://schemas.microsoft.com/office/drawing/2010/main" val="0"/>
                </a:ext>
              </a:extLst>
            </a:blip>
            <a:srcRect/>
            <a:stretch>
              <a:fillRect/>
            </a:stretch>
          </p:blipFill>
          <p:spPr bwMode="auto">
            <a:xfrm>
              <a:off x="10366" y="-1757"/>
              <a:ext cx="432" cy="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46" name="Text Box 1595"/>
            <p:cNvSpPr txBox="1">
              <a:spLocks noChangeArrowheads="1"/>
            </p:cNvSpPr>
            <p:nvPr/>
          </p:nvSpPr>
          <p:spPr bwMode="auto">
            <a:xfrm>
              <a:off x="703" y="-2953"/>
              <a:ext cx="376" cy="1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1996</a:t>
              </a:r>
              <a:endParaRPr lang="ru-RU" sz="110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247" name="Text Box 1594"/>
            <p:cNvSpPr txBox="1">
              <a:spLocks noChangeArrowheads="1"/>
            </p:cNvSpPr>
            <p:nvPr/>
          </p:nvSpPr>
          <p:spPr bwMode="auto">
            <a:xfrm>
              <a:off x="1627" y="-2953"/>
              <a:ext cx="376" cy="1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1999</a:t>
              </a:r>
              <a:endParaRPr lang="ru-RU" sz="110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248" name="Text Box 1593"/>
            <p:cNvSpPr txBox="1">
              <a:spLocks noChangeArrowheads="1"/>
            </p:cNvSpPr>
            <p:nvPr/>
          </p:nvSpPr>
          <p:spPr bwMode="auto">
            <a:xfrm>
              <a:off x="2919" y="-2953"/>
              <a:ext cx="376" cy="1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2000</a:t>
              </a:r>
              <a:endParaRPr lang="ru-RU" sz="110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249" name="Text Box 1592"/>
            <p:cNvSpPr txBox="1">
              <a:spLocks noChangeArrowheads="1"/>
            </p:cNvSpPr>
            <p:nvPr/>
          </p:nvSpPr>
          <p:spPr bwMode="auto">
            <a:xfrm>
              <a:off x="3967" y="-2953"/>
              <a:ext cx="376" cy="1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2001</a:t>
              </a:r>
              <a:endParaRPr lang="ru-RU" sz="110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250" name="Text Box 1591"/>
            <p:cNvSpPr txBox="1">
              <a:spLocks noChangeArrowheads="1"/>
            </p:cNvSpPr>
            <p:nvPr/>
          </p:nvSpPr>
          <p:spPr bwMode="auto">
            <a:xfrm>
              <a:off x="4947" y="-2953"/>
              <a:ext cx="376" cy="1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2004</a:t>
              </a:r>
              <a:endParaRPr lang="ru-RU" sz="110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251" name="Text Box 1590"/>
            <p:cNvSpPr txBox="1">
              <a:spLocks noChangeArrowheads="1"/>
            </p:cNvSpPr>
            <p:nvPr/>
          </p:nvSpPr>
          <p:spPr bwMode="auto">
            <a:xfrm>
              <a:off x="5823" y="-2953"/>
              <a:ext cx="376" cy="1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2006</a:t>
              </a:r>
              <a:endParaRPr lang="ru-RU" sz="110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252" name="Text Box 1589"/>
            <p:cNvSpPr txBox="1">
              <a:spLocks noChangeArrowheads="1"/>
            </p:cNvSpPr>
            <p:nvPr/>
          </p:nvSpPr>
          <p:spPr bwMode="auto">
            <a:xfrm>
              <a:off x="6782" y="-2953"/>
              <a:ext cx="376" cy="1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dirty="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2007</a:t>
              </a:r>
              <a:endParaRPr lang="ru-RU" sz="1100" dirty="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253" name="Text Box 1588"/>
            <p:cNvSpPr txBox="1">
              <a:spLocks noChangeArrowheads="1"/>
            </p:cNvSpPr>
            <p:nvPr/>
          </p:nvSpPr>
          <p:spPr bwMode="auto">
            <a:xfrm>
              <a:off x="7692" y="-2953"/>
              <a:ext cx="376" cy="1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2009</a:t>
              </a:r>
              <a:endParaRPr lang="ru-RU" sz="110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254" name="Text Box 1587"/>
            <p:cNvSpPr txBox="1">
              <a:spLocks noChangeArrowheads="1"/>
            </p:cNvSpPr>
            <p:nvPr/>
          </p:nvSpPr>
          <p:spPr bwMode="auto">
            <a:xfrm>
              <a:off x="8992" y="-2953"/>
              <a:ext cx="376" cy="1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2010</a:t>
              </a:r>
              <a:endParaRPr lang="ru-RU" sz="110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255" name="Text Box 1586"/>
            <p:cNvSpPr txBox="1">
              <a:spLocks noChangeArrowheads="1"/>
            </p:cNvSpPr>
            <p:nvPr/>
          </p:nvSpPr>
          <p:spPr bwMode="auto">
            <a:xfrm>
              <a:off x="10344" y="-2953"/>
              <a:ext cx="376" cy="1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2011</a:t>
              </a:r>
              <a:endParaRPr lang="ru-RU" sz="110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256" name="Text Box 1585"/>
            <p:cNvSpPr txBox="1">
              <a:spLocks noChangeArrowheads="1"/>
            </p:cNvSpPr>
            <p:nvPr/>
          </p:nvSpPr>
          <p:spPr bwMode="auto">
            <a:xfrm>
              <a:off x="1545" y="-2301"/>
              <a:ext cx="1312" cy="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ct val="105000"/>
                </a:lnSpc>
                <a:spcBef>
                  <a:spcPts val="20"/>
                </a:spcBef>
                <a:spcAft>
                  <a:spcPts val="0"/>
                </a:spcAft>
              </a:pP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Launch of the first CBI  </a:t>
              </a:r>
              <a:r>
                <a:rPr lang="en-US" sz="7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EBILock</a:t>
              </a: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950 system in Russia (</a:t>
              </a:r>
              <a:r>
                <a:rPr lang="en-US" sz="7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Kalashnikovo</a:t>
              </a: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station)</a:t>
              </a:r>
              <a:endParaRPr lang="en-US" sz="7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p:txBody>
        </p:sp>
        <p:sp>
          <p:nvSpPr>
            <p:cNvPr id="257" name="Text Box 1584"/>
            <p:cNvSpPr txBox="1">
              <a:spLocks noChangeArrowheads="1"/>
            </p:cNvSpPr>
            <p:nvPr/>
          </p:nvSpPr>
          <p:spPr bwMode="auto">
            <a:xfrm>
              <a:off x="3966" y="-1997"/>
              <a:ext cx="815" cy="5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R="11430" algn="just">
                <a:lnSpc>
                  <a:spcPct val="105000"/>
                </a:lnSpc>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Entry to Latvia. Further rollout in Russia</a:t>
              </a: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p:txBody>
        </p:sp>
        <p:sp>
          <p:nvSpPr>
            <p:cNvPr id="258" name="Text Box 1583"/>
            <p:cNvSpPr txBox="1">
              <a:spLocks noChangeArrowheads="1"/>
            </p:cNvSpPr>
            <p:nvPr/>
          </p:nvSpPr>
          <p:spPr bwMode="auto">
            <a:xfrm>
              <a:off x="606" y="-1361"/>
              <a:ext cx="1220" cy="1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ct val="105000"/>
                </a:lnSpc>
                <a:spcBef>
                  <a:spcPts val="20"/>
                </a:spcBef>
                <a:spcAft>
                  <a:spcPts val="0"/>
                </a:spcAft>
              </a:pPr>
              <a:r>
                <a:rPr lang="sv-SE" altLang="ru-RU" sz="700" dirty="0" smtClean="0">
                  <a:solidFill>
                    <a:srgbClr val="000000"/>
                  </a:solidFill>
                  <a:latin typeface="Arial Narrow" panose="020B0606020202030204" pitchFamily="34" charset="0"/>
                  <a:ea typeface="Microsoft YaHei" pitchFamily="34" charset="-122"/>
                </a:rPr>
                <a:t>JV establishment (</a:t>
              </a:r>
              <a:r>
                <a:rPr lang="en-GB" altLang="ru-RU" sz="700" dirty="0" smtClean="0">
                  <a:solidFill>
                    <a:srgbClr val="000000"/>
                  </a:solidFill>
                  <a:latin typeface="Arial Narrow" panose="020B0606020202030204" pitchFamily="34" charset="0"/>
                  <a:ea typeface="Microsoft YaHei" pitchFamily="34" charset="-122"/>
                </a:rPr>
                <a:t>RCS 60%, </a:t>
              </a:r>
            </a:p>
            <a:p>
              <a:pPr>
                <a:lnSpc>
                  <a:spcPct val="105000"/>
                </a:lnSpc>
                <a:spcBef>
                  <a:spcPts val="20"/>
                </a:spcBef>
                <a:spcAft>
                  <a:spcPts val="0"/>
                </a:spcAft>
              </a:pPr>
              <a:r>
                <a:rPr lang="en-GB" altLang="ru-RU" sz="700" dirty="0" smtClean="0">
                  <a:solidFill>
                    <a:srgbClr val="000000"/>
                  </a:solidFill>
                  <a:latin typeface="Arial Narrow" panose="020B0606020202030204" pitchFamily="34" charset="0"/>
                  <a:ea typeface="Microsoft YaHei" pitchFamily="34" charset="-122"/>
                </a:rPr>
                <a:t>JSC “RZD” 36% and JSC</a:t>
              </a:r>
              <a:r>
                <a:rPr lang="en-US" altLang="ru-RU" sz="700" dirty="0" smtClean="0">
                  <a:solidFill>
                    <a:srgbClr val="000000"/>
                  </a:solidFill>
                  <a:latin typeface="Arial Narrow" panose="020B0606020202030204" pitchFamily="34" charset="0"/>
                  <a:ea typeface="Microsoft YaHei" pitchFamily="34" charset="-122"/>
                </a:rPr>
                <a:t>“</a:t>
              </a:r>
              <a:r>
                <a:rPr lang="en-US" altLang="ru-RU" sz="700" dirty="0" err="1" smtClean="0">
                  <a:solidFill>
                    <a:srgbClr val="000000"/>
                  </a:solidFill>
                  <a:latin typeface="Arial Narrow" panose="020B0606020202030204" pitchFamily="34" charset="0"/>
                  <a:ea typeface="Microsoft YaHei" pitchFamily="34" charset="-122"/>
                </a:rPr>
                <a:t>Zheldoravtomatizatciya</a:t>
              </a:r>
              <a:r>
                <a:rPr lang="en-US" altLang="ru-RU" sz="700" dirty="0" smtClean="0">
                  <a:solidFill>
                    <a:srgbClr val="000000"/>
                  </a:solidFill>
                  <a:latin typeface="Arial Narrow" panose="020B0606020202030204" pitchFamily="34" charset="0"/>
                  <a:ea typeface="Microsoft YaHei" pitchFamily="34" charset="-122"/>
                </a:rPr>
                <a:t>”</a:t>
              </a:r>
              <a:r>
                <a:rPr lang="en-GB" altLang="ru-RU" sz="700" dirty="0" smtClean="0">
                  <a:solidFill>
                    <a:srgbClr val="000000"/>
                  </a:solidFill>
                  <a:latin typeface="Arial Narrow" panose="020B0606020202030204" pitchFamily="34" charset="0"/>
                  <a:ea typeface="Microsoft YaHei" pitchFamily="34" charset="-122"/>
                </a:rPr>
                <a:t> 4%)</a:t>
              </a:r>
              <a:endParaRPr lang="ru-RU" sz="1050" dirty="0">
                <a:latin typeface="Arial Narrow" panose="020B0606020202030204" pitchFamily="34" charset="0"/>
                <a:ea typeface="Trebuchet MS" panose="020B0603020202020204" pitchFamily="34" charset="0"/>
                <a:cs typeface="Trebuchet MS" panose="020B0603020202020204" pitchFamily="34" charset="0"/>
              </a:endParaRPr>
            </a:p>
          </p:txBody>
        </p:sp>
        <p:sp>
          <p:nvSpPr>
            <p:cNvPr id="259" name="Text Box 1582"/>
            <p:cNvSpPr txBox="1">
              <a:spLocks noChangeArrowheads="1"/>
            </p:cNvSpPr>
            <p:nvPr/>
          </p:nvSpPr>
          <p:spPr bwMode="auto">
            <a:xfrm>
              <a:off x="2919" y="-1507"/>
              <a:ext cx="978" cy="1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R="11430">
                <a:lnSpc>
                  <a:spcPct val="105000"/>
                </a:lnSpc>
                <a:spcBef>
                  <a:spcPts val="20"/>
                </a:spcBef>
                <a:spcAft>
                  <a:spcPts val="0"/>
                </a:spcAft>
              </a:pP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The first automatic line block system  in Russia integrated in CBI</a:t>
              </a:r>
              <a:endParaRPr lang="ru-RU" sz="1050" dirty="0">
                <a:latin typeface="Trebuchet MS" panose="020B0603020202020204" pitchFamily="34" charset="0"/>
                <a:ea typeface="Trebuchet MS" panose="020B0603020202020204" pitchFamily="34" charset="0"/>
                <a:cs typeface="Trebuchet MS" panose="020B0603020202020204" pitchFamily="34" charset="0"/>
              </a:endParaRPr>
            </a:p>
          </p:txBody>
        </p:sp>
        <p:sp>
          <p:nvSpPr>
            <p:cNvPr id="260" name="Text Box 1581"/>
            <p:cNvSpPr txBox="1">
              <a:spLocks noChangeArrowheads="1"/>
            </p:cNvSpPr>
            <p:nvPr/>
          </p:nvSpPr>
          <p:spPr bwMode="auto">
            <a:xfrm>
              <a:off x="4947" y="-1696"/>
              <a:ext cx="697" cy="5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R="11430">
                <a:lnSpc>
                  <a:spcPct val="105000"/>
                </a:lnSpc>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The First project in Lithuania</a:t>
              </a:r>
              <a:endParaRPr lang="ru-RU" sz="1100" dirty="0" smtClean="0">
                <a:latin typeface="Trebuchet MS" panose="020B0603020202020204" pitchFamily="34" charset="0"/>
                <a:ea typeface="Trebuchet MS" panose="020B0603020202020204" pitchFamily="34" charset="0"/>
                <a:cs typeface="Trebuchet MS" panose="020B0603020202020204" pitchFamily="34" charset="0"/>
              </a:endParaRPr>
            </a:p>
            <a:p>
              <a:pPr marR="11430">
                <a:lnSpc>
                  <a:spcPct val="105000"/>
                </a:lnSpc>
                <a:spcBef>
                  <a:spcPts val="20"/>
                </a:spcBef>
                <a:spcAft>
                  <a:spcPts val="0"/>
                </a:spcAft>
              </a:pPr>
              <a:endParaRPr lang="ru-RU" sz="1100" dirty="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261" name="Text Box 1580"/>
            <p:cNvSpPr txBox="1">
              <a:spLocks noChangeArrowheads="1"/>
            </p:cNvSpPr>
            <p:nvPr/>
          </p:nvSpPr>
          <p:spPr bwMode="auto">
            <a:xfrm>
              <a:off x="5823" y="-1991"/>
              <a:ext cx="985" cy="7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R="186690">
                <a:lnSpc>
                  <a:spcPct val="105000"/>
                </a:lnSpc>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The First project in Europe (Slovakia)</a:t>
              </a:r>
              <a:endParaRPr lang="ru-RU" sz="1100" dirty="0">
                <a:latin typeface="Trebuchet MS" panose="020B0603020202020204" pitchFamily="34" charset="0"/>
                <a:ea typeface="Trebuchet MS" panose="020B0603020202020204" pitchFamily="34" charset="0"/>
                <a:cs typeface="Trebuchet MS" panose="020B0603020202020204" pitchFamily="34" charset="0"/>
              </a:endParaRPr>
            </a:p>
          </p:txBody>
        </p:sp>
        <p:sp>
          <p:nvSpPr>
            <p:cNvPr id="262" name="Text Box 1579"/>
            <p:cNvSpPr txBox="1">
              <a:spLocks noChangeArrowheads="1"/>
            </p:cNvSpPr>
            <p:nvPr/>
          </p:nvSpPr>
          <p:spPr bwMode="auto">
            <a:xfrm>
              <a:off x="7691" y="-2564"/>
              <a:ext cx="1125" cy="9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The 100-th station equipped with </a:t>
              </a:r>
              <a:r>
                <a:rPr lang="en-US" sz="8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EBILock</a:t>
              </a: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950 CBI</a:t>
              </a: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p:txBody>
        </p:sp>
        <p:sp>
          <p:nvSpPr>
            <p:cNvPr id="263" name="Text Box 1578"/>
            <p:cNvSpPr txBox="1">
              <a:spLocks noChangeArrowheads="1"/>
            </p:cNvSpPr>
            <p:nvPr/>
          </p:nvSpPr>
          <p:spPr bwMode="auto">
            <a:xfrm>
              <a:off x="8992" y="-2301"/>
              <a:ext cx="1351" cy="5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R="212725">
                <a:lnSpc>
                  <a:spcPct val="105000"/>
                </a:lnSpc>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Entry to the new market - Kazakhstan. The First RBTC technology project started</a:t>
              </a:r>
            </a:p>
            <a:p>
              <a:pPr marR="212725">
                <a:lnSpc>
                  <a:spcPct val="105000"/>
                </a:lnSpc>
                <a:spcBef>
                  <a:spcPts val="20"/>
                </a:spcBef>
                <a:spcAft>
                  <a:spcPts val="0"/>
                </a:spcAft>
              </a:pP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R="212725">
                <a:lnSpc>
                  <a:spcPct val="105000"/>
                </a:lnSpc>
                <a:spcBef>
                  <a:spcPts val="20"/>
                </a:spcBef>
                <a:spcAft>
                  <a:spcPts val="0"/>
                </a:spcAft>
              </a:pP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R="212725">
                <a:lnSpc>
                  <a:spcPct val="105000"/>
                </a:lnSpc>
                <a:spcBef>
                  <a:spcPts val="20"/>
                </a:spcBef>
                <a:spcAft>
                  <a:spcPts val="0"/>
                </a:spcAft>
              </a:pP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R="212725">
                <a:lnSpc>
                  <a:spcPct val="105000"/>
                </a:lnSpc>
                <a:spcBef>
                  <a:spcPts val="20"/>
                </a:spcBef>
                <a:spcAft>
                  <a:spcPts val="0"/>
                </a:spcAft>
              </a:pP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R="212725">
                <a:lnSpc>
                  <a:spcPct val="105000"/>
                </a:lnSpc>
                <a:spcBef>
                  <a:spcPts val="20"/>
                </a:spcBef>
                <a:spcAft>
                  <a:spcPts val="0"/>
                </a:spcAft>
              </a:pP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R="212725">
                <a:lnSpc>
                  <a:spcPct val="105000"/>
                </a:lnSpc>
                <a:spcBef>
                  <a:spcPts val="20"/>
                </a:spcBef>
                <a:spcAft>
                  <a:spcPts val="0"/>
                </a:spcAft>
              </a:pP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R="212725">
                <a:lnSpc>
                  <a:spcPct val="105000"/>
                </a:lnSpc>
                <a:spcBef>
                  <a:spcPts val="20"/>
                </a:spcBef>
                <a:spcAft>
                  <a:spcPts val="0"/>
                </a:spcAft>
              </a:pP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p:txBody>
        </p:sp>
        <p:sp>
          <p:nvSpPr>
            <p:cNvPr id="264" name="Text Box 1577"/>
            <p:cNvSpPr txBox="1">
              <a:spLocks noChangeArrowheads="1"/>
            </p:cNvSpPr>
            <p:nvPr/>
          </p:nvSpPr>
          <p:spPr bwMode="auto">
            <a:xfrm>
              <a:off x="10368" y="-2503"/>
              <a:ext cx="827" cy="5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R="10795">
                <a:lnSpc>
                  <a:spcPct val="105000"/>
                </a:lnSpc>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IRIS certification</a:t>
              </a:r>
              <a:endParaRPr lang="ru-RU" sz="1100" dirty="0">
                <a:latin typeface="Trebuchet MS" panose="020B0603020202020204" pitchFamily="34" charset="0"/>
                <a:ea typeface="Trebuchet MS" panose="020B0603020202020204" pitchFamily="34" charset="0"/>
                <a:cs typeface="Trebuchet MS" panose="020B0603020202020204" pitchFamily="34" charset="0"/>
              </a:endParaRPr>
            </a:p>
          </p:txBody>
        </p:sp>
        <p:sp>
          <p:nvSpPr>
            <p:cNvPr id="265" name="Text Box 1576"/>
            <p:cNvSpPr txBox="1">
              <a:spLocks noChangeArrowheads="1"/>
            </p:cNvSpPr>
            <p:nvPr/>
          </p:nvSpPr>
          <p:spPr bwMode="auto">
            <a:xfrm>
              <a:off x="5840" y="-2440"/>
              <a:ext cx="1737" cy="17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r"/>
              <a:r>
                <a:rPr lang="en-US" sz="8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Aksaray</a:t>
              </a: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Airport</a:t>
              </a:r>
            </a:p>
            <a:p>
              <a:pPr algn="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(Istanbul LRTS)</a:t>
              </a:r>
              <a:r>
                <a:rPr lang="ru-RU"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a:t>
              </a:r>
              <a:endPar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L="608965" marR="149225">
                <a:lnSpc>
                  <a:spcPct val="105000"/>
                </a:lnSpc>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Entry to CIS market. the First contract in Uzbekistan</a:t>
              </a: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p:txBody>
        </p:sp>
        <p:sp>
          <p:nvSpPr>
            <p:cNvPr id="266" name="Text Box 1574"/>
            <p:cNvSpPr txBox="1">
              <a:spLocks noChangeArrowheads="1"/>
            </p:cNvSpPr>
            <p:nvPr/>
          </p:nvSpPr>
          <p:spPr bwMode="auto">
            <a:xfrm>
              <a:off x="10394" y="-1268"/>
              <a:ext cx="1057" cy="1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The First </a:t>
              </a:r>
              <a:r>
                <a:rPr lang="en-US" sz="800" baseline="300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a:t>
              </a: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projects in Belarus and </a:t>
              </a:r>
              <a:r>
                <a:rPr lang="en-US" sz="8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Yakutia</a:t>
              </a:r>
              <a:endParaRPr lang="ru-RU" sz="1100" dirty="0">
                <a:latin typeface="Trebuchet MS" panose="020B0603020202020204" pitchFamily="34" charset="0"/>
                <a:ea typeface="Trebuchet MS" panose="020B0603020202020204" pitchFamily="34" charset="0"/>
                <a:cs typeface="Trebuchet MS" panose="020B0603020202020204" pitchFamily="34" charset="0"/>
              </a:endParaRPr>
            </a:p>
          </p:txBody>
        </p:sp>
      </p:grpSp>
      <p:sp>
        <p:nvSpPr>
          <p:cNvPr id="14" name="Название 1"/>
          <p:cNvSpPr txBox="1">
            <a:spLocks/>
          </p:cNvSpPr>
          <p:nvPr/>
        </p:nvSpPr>
        <p:spPr>
          <a:xfrm>
            <a:off x="546292" y="343641"/>
            <a:ext cx="8412801" cy="3974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07277" tIns="53639" rIns="107277" bIns="53639" numCol="1" anchor="t" anchorCtr="0" compatLnSpc="1">
            <a:prstTxWarp prst="textNoShape">
              <a:avLst/>
            </a:prstTxWarp>
          </a:bodyPr>
          <a:lstStyle>
            <a:lvl1pPr eaLnBrk="1" hangingPunct="1">
              <a:defRPr sz="1800" b="1">
                <a:solidFill>
                  <a:srgbClr val="C5001A"/>
                </a:solidFill>
                <a:latin typeface="+mj-lt"/>
                <a:cs typeface="+mj-cs"/>
              </a:defRPr>
            </a:lvl1pPr>
            <a:lvl2pPr algn="ctr" eaLnBrk="1" hangingPunct="1">
              <a:defRPr sz="5200">
                <a:solidFill>
                  <a:schemeClr val="tx2"/>
                </a:solidFill>
              </a:defRPr>
            </a:lvl2pPr>
            <a:lvl3pPr algn="ctr" eaLnBrk="1" hangingPunct="1">
              <a:defRPr sz="5200">
                <a:solidFill>
                  <a:schemeClr val="tx2"/>
                </a:solidFill>
              </a:defRPr>
            </a:lvl3pPr>
            <a:lvl4pPr algn="ctr" eaLnBrk="1" hangingPunct="1">
              <a:defRPr sz="5200">
                <a:solidFill>
                  <a:schemeClr val="tx2"/>
                </a:solidFill>
              </a:defRPr>
            </a:lvl4pPr>
            <a:lvl5pPr algn="ctr" eaLnBrk="1" hangingPunct="1">
              <a:defRPr sz="5200">
                <a:solidFill>
                  <a:schemeClr val="tx2"/>
                </a:solidFill>
              </a:defRPr>
            </a:lvl5pPr>
            <a:lvl6pPr marL="536387" algn="ctr" fontAlgn="base">
              <a:spcBef>
                <a:spcPct val="0"/>
              </a:spcBef>
              <a:spcAft>
                <a:spcPct val="0"/>
              </a:spcAft>
              <a:defRPr sz="5200">
                <a:solidFill>
                  <a:schemeClr val="tx2"/>
                </a:solidFill>
              </a:defRPr>
            </a:lvl6pPr>
            <a:lvl7pPr marL="1072774" algn="ctr" fontAlgn="base">
              <a:spcBef>
                <a:spcPct val="0"/>
              </a:spcBef>
              <a:spcAft>
                <a:spcPct val="0"/>
              </a:spcAft>
              <a:defRPr sz="5200">
                <a:solidFill>
                  <a:schemeClr val="tx2"/>
                </a:solidFill>
              </a:defRPr>
            </a:lvl7pPr>
            <a:lvl8pPr marL="1609161" algn="ctr" fontAlgn="base">
              <a:spcBef>
                <a:spcPct val="0"/>
              </a:spcBef>
              <a:spcAft>
                <a:spcPct val="0"/>
              </a:spcAft>
              <a:defRPr sz="5200">
                <a:solidFill>
                  <a:schemeClr val="tx2"/>
                </a:solidFill>
              </a:defRPr>
            </a:lvl8pPr>
            <a:lvl9pPr marL="2145548" algn="ctr" fontAlgn="base">
              <a:spcBef>
                <a:spcPct val="0"/>
              </a:spcBef>
              <a:spcAft>
                <a:spcPct val="0"/>
              </a:spcAft>
              <a:defRPr sz="5200">
                <a:solidFill>
                  <a:schemeClr val="tx2"/>
                </a:solidFill>
              </a:defRPr>
            </a:lvl9pPr>
          </a:lstStyle>
          <a:p>
            <a:r>
              <a:rPr lang="en-US" altLang="ru-RU" dirty="0" smtClean="0">
                <a:solidFill>
                  <a:schemeClr val="bg1"/>
                </a:solidFill>
              </a:rPr>
              <a:t>COMPANY HISTORY</a:t>
            </a:r>
            <a:endParaRPr lang="ru-RU" dirty="0">
              <a:solidFill>
                <a:schemeClr val="bg1"/>
              </a:solidFill>
            </a:endParaRPr>
          </a:p>
        </p:txBody>
      </p:sp>
      <p:sp>
        <p:nvSpPr>
          <p:cNvPr id="143" name="Номер слайда 2"/>
          <p:cNvSpPr>
            <a:spLocks noGrp="1"/>
          </p:cNvSpPr>
          <p:nvPr>
            <p:ph type="sldNum" sz="quarter" idx="12"/>
          </p:nvPr>
        </p:nvSpPr>
        <p:spPr>
          <a:xfrm>
            <a:off x="7185248" y="6309320"/>
            <a:ext cx="2042455" cy="337209"/>
          </a:xfrm>
        </p:spPr>
        <p:txBody>
          <a:bodyPr/>
          <a:lstStyle/>
          <a:p>
            <a:r>
              <a:rPr lang="en-US" sz="1000" b="1" dirty="0">
                <a:solidFill>
                  <a:srgbClr val="FFFFFF"/>
                </a:solidFill>
              </a:rPr>
              <a:t>4</a:t>
            </a:r>
            <a:endParaRPr lang="ru-RU" sz="1000" b="1" dirty="0">
              <a:solidFill>
                <a:srgbClr val="FFFFFF"/>
              </a:solidFill>
            </a:endParaRPr>
          </a:p>
        </p:txBody>
      </p:sp>
      <p:grpSp>
        <p:nvGrpSpPr>
          <p:cNvPr id="8" name="Group 1494"/>
          <p:cNvGrpSpPr>
            <a:grpSpLocks/>
          </p:cNvGrpSpPr>
          <p:nvPr/>
        </p:nvGrpSpPr>
        <p:grpSpPr bwMode="auto">
          <a:xfrm>
            <a:off x="567453" y="1442278"/>
            <a:ext cx="9150350" cy="4637405"/>
            <a:chOff x="534" y="-7262"/>
            <a:chExt cx="14410" cy="7303"/>
          </a:xfrm>
        </p:grpSpPr>
        <p:pic>
          <p:nvPicPr>
            <p:cNvPr id="144" name="Picture 1553"/>
            <p:cNvPicPr>
              <a:picLocks noChangeAspect="1" noChangeArrowheads="1"/>
            </p:cNvPicPr>
            <p:nvPr/>
          </p:nvPicPr>
          <p:blipFill>
            <a:blip r:embed="rId15" cstate="email">
              <a:extLst>
                <a:ext uri="{28A0092B-C50C-407E-A947-70E740481C1C}">
                  <a14:useLocalDpi xmlns="" xmlns:a14="http://schemas.microsoft.com/office/drawing/2010/main" val="0"/>
                </a:ext>
              </a:extLst>
            </a:blip>
            <a:srcRect/>
            <a:stretch>
              <a:fillRect/>
            </a:stretch>
          </p:blipFill>
          <p:spPr bwMode="auto">
            <a:xfrm>
              <a:off x="534" y="-3100"/>
              <a:ext cx="14268" cy="31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5" name="Freeform 1552"/>
            <p:cNvSpPr>
              <a:spLocks/>
            </p:cNvSpPr>
            <p:nvPr/>
          </p:nvSpPr>
          <p:spPr bwMode="auto">
            <a:xfrm>
              <a:off x="761" y="-3467"/>
              <a:ext cx="13992" cy="170"/>
            </a:xfrm>
            <a:custGeom>
              <a:avLst/>
              <a:gdLst>
                <a:gd name="T0" fmla="*/ 11905 w 11906"/>
                <a:gd name="T1" fmla="+- 0 -3467 -3467"/>
                <a:gd name="T2" fmla="*/ -3467 h 120"/>
                <a:gd name="T3" fmla="*/ 0 w 11906"/>
                <a:gd name="T4" fmla="+- 0 -3467 -3467"/>
                <a:gd name="T5" fmla="*/ -3467 h 120"/>
                <a:gd name="T6" fmla="*/ 0 w 11906"/>
                <a:gd name="T7" fmla="+- 0 -3447 -3467"/>
                <a:gd name="T8" fmla="*/ -3447 h 120"/>
                <a:gd name="T9" fmla="*/ 0 w 11906"/>
                <a:gd name="T10" fmla="+- 0 -3367 -3467"/>
                <a:gd name="T11" fmla="*/ -3367 h 120"/>
                <a:gd name="T12" fmla="*/ 0 w 11906"/>
                <a:gd name="T13" fmla="+- 0 -3347 -3467"/>
                <a:gd name="T14" fmla="*/ -3347 h 120"/>
                <a:gd name="T15" fmla="*/ 11905 w 11906"/>
                <a:gd name="T16" fmla="+- 0 -3347 -3467"/>
                <a:gd name="T17" fmla="*/ -3347 h 120"/>
                <a:gd name="T18" fmla="*/ 11905 w 11906"/>
                <a:gd name="T19" fmla="+- 0 -3367 -3467"/>
                <a:gd name="T20" fmla="*/ -3367 h 120"/>
                <a:gd name="T21" fmla="*/ 11905 w 11906"/>
                <a:gd name="T22" fmla="+- 0 -3447 -3467"/>
                <a:gd name="T23" fmla="*/ -3447 h 120"/>
                <a:gd name="T24" fmla="*/ 11905 w 11906"/>
                <a:gd name="T25" fmla="+- 0 -3467 -3467"/>
                <a:gd name="T26" fmla="*/ -3467 h 120"/>
              </a:gdLst>
              <a:ahLst/>
              <a:cxnLst>
                <a:cxn ang="0">
                  <a:pos x="T0" y="T2"/>
                </a:cxn>
                <a:cxn ang="0">
                  <a:pos x="T3" y="T5"/>
                </a:cxn>
                <a:cxn ang="0">
                  <a:pos x="T6" y="T8"/>
                </a:cxn>
                <a:cxn ang="0">
                  <a:pos x="T9" y="T11"/>
                </a:cxn>
                <a:cxn ang="0">
                  <a:pos x="T12" y="T14"/>
                </a:cxn>
                <a:cxn ang="0">
                  <a:pos x="T15" y="T17"/>
                </a:cxn>
                <a:cxn ang="0">
                  <a:pos x="T18" y="T20"/>
                </a:cxn>
                <a:cxn ang="0">
                  <a:pos x="T21" y="T23"/>
                </a:cxn>
                <a:cxn ang="0">
                  <a:pos x="T24" y="T26"/>
                </a:cxn>
              </a:cxnLst>
              <a:rect l="0" t="0" r="r" b="b"/>
              <a:pathLst>
                <a:path w="11906" h="120">
                  <a:moveTo>
                    <a:pt x="11905" y="0"/>
                  </a:moveTo>
                  <a:lnTo>
                    <a:pt x="0" y="0"/>
                  </a:lnTo>
                  <a:lnTo>
                    <a:pt x="0" y="20"/>
                  </a:lnTo>
                  <a:lnTo>
                    <a:pt x="0" y="100"/>
                  </a:lnTo>
                  <a:lnTo>
                    <a:pt x="0" y="120"/>
                  </a:lnTo>
                  <a:lnTo>
                    <a:pt x="11905" y="120"/>
                  </a:lnTo>
                  <a:lnTo>
                    <a:pt x="11905" y="100"/>
                  </a:lnTo>
                  <a:lnTo>
                    <a:pt x="11905" y="20"/>
                  </a:lnTo>
                  <a:lnTo>
                    <a:pt x="11905" y="0"/>
                  </a:lnTo>
                </a:path>
              </a:pathLst>
            </a:custGeom>
            <a:solidFill>
              <a:srgbClr val="231F20"/>
            </a:solidFill>
            <a:ln>
              <a:noFill/>
            </a:ln>
            <a:extLst>
              <a:ext uri="{91240B29-F687-4F45-9708-019B960494DF}">
                <a14:hiddenLine xmlns=""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ru-RU"/>
            </a:p>
          </p:txBody>
        </p:sp>
        <p:pic>
          <p:nvPicPr>
            <p:cNvPr id="146" name="Picture 1551"/>
            <p:cNvPicPr>
              <a:picLocks noChangeAspect="1" noChangeArrowheads="1"/>
            </p:cNvPicPr>
            <p:nvPr/>
          </p:nvPicPr>
          <p:blipFill>
            <a:blip r:embed="rId3" cstate="email">
              <a:extLst>
                <a:ext uri="{28A0092B-C50C-407E-A947-70E740481C1C}">
                  <a14:useLocalDpi xmlns="" xmlns:a14="http://schemas.microsoft.com/office/drawing/2010/main" val="0"/>
                </a:ext>
              </a:extLst>
            </a:blip>
            <a:srcRect/>
            <a:stretch>
              <a:fillRect/>
            </a:stretch>
          </p:blipFill>
          <p:spPr bwMode="auto">
            <a:xfrm>
              <a:off x="6632" y="-3549"/>
              <a:ext cx="289"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7" name="Picture 1550"/>
            <p:cNvPicPr>
              <a:picLocks noChangeAspect="1" noChangeArrowheads="1"/>
            </p:cNvPicPr>
            <p:nvPr/>
          </p:nvPicPr>
          <p:blipFill>
            <a:blip r:embed="rId6" cstate="email">
              <a:extLst>
                <a:ext uri="{28A0092B-C50C-407E-A947-70E740481C1C}">
                  <a14:useLocalDpi xmlns="" xmlns:a14="http://schemas.microsoft.com/office/drawing/2010/main" val="0"/>
                </a:ext>
              </a:extLst>
            </a:blip>
            <a:srcRect/>
            <a:stretch>
              <a:fillRect/>
            </a:stretch>
          </p:blipFill>
          <p:spPr bwMode="auto">
            <a:xfrm>
              <a:off x="4916" y="-3258"/>
              <a:ext cx="410" cy="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48" name="Line 1549"/>
            <p:cNvCxnSpPr>
              <a:cxnSpLocks noChangeShapeType="1"/>
            </p:cNvCxnSpPr>
            <p:nvPr/>
          </p:nvCxnSpPr>
          <p:spPr bwMode="auto">
            <a:xfrm>
              <a:off x="5930" y="-3096"/>
              <a:ext cx="25" cy="2884"/>
            </a:xfrm>
            <a:prstGeom prst="line">
              <a:avLst/>
            </a:prstGeom>
            <a:noFill/>
            <a:ln w="6350">
              <a:solidFill>
                <a:srgbClr val="231F20"/>
              </a:solidFill>
              <a:prstDash val="solid"/>
              <a:round/>
              <a:headEnd/>
              <a:tailEnd/>
            </a:ln>
            <a:extLst>
              <a:ext uri="{909E8E84-426E-40DD-AFC4-6F175D3DCCD1}">
                <a14:hiddenFill xmlns="" xmlns:a14="http://schemas.microsoft.com/office/drawing/2010/main">
                  <a:noFill/>
                </a14:hiddenFill>
              </a:ext>
            </a:extLst>
          </p:spPr>
        </p:cxnSp>
        <p:pic>
          <p:nvPicPr>
            <p:cNvPr id="149" name="Picture 1548"/>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4932" y="-2893"/>
              <a:ext cx="327" cy="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0" name="Picture 1547"/>
            <p:cNvPicPr>
              <a:picLocks noChangeAspect="1" noChangeArrowheads="1"/>
            </p:cNvPicPr>
            <p:nvPr/>
          </p:nvPicPr>
          <p:blipFill>
            <a:blip r:embed="rId7" cstate="email">
              <a:extLst>
                <a:ext uri="{28A0092B-C50C-407E-A947-70E740481C1C}">
                  <a14:useLocalDpi xmlns="" xmlns:a14="http://schemas.microsoft.com/office/drawing/2010/main" val="0"/>
                </a:ext>
              </a:extLst>
            </a:blip>
            <a:srcRect/>
            <a:stretch>
              <a:fillRect/>
            </a:stretch>
          </p:blipFill>
          <p:spPr bwMode="auto">
            <a:xfrm>
              <a:off x="7815" y="-3528"/>
              <a:ext cx="289"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1" name="Picture 1546"/>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6010" y="-3228"/>
              <a:ext cx="410" cy="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52" name="Line 1545"/>
            <p:cNvCxnSpPr>
              <a:cxnSpLocks noChangeShapeType="1"/>
            </p:cNvCxnSpPr>
            <p:nvPr/>
          </p:nvCxnSpPr>
          <p:spPr bwMode="auto">
            <a:xfrm>
              <a:off x="6975" y="-3153"/>
              <a:ext cx="0" cy="2838"/>
            </a:xfrm>
            <a:prstGeom prst="line">
              <a:avLst/>
            </a:prstGeom>
            <a:noFill/>
            <a:ln w="6350">
              <a:solidFill>
                <a:srgbClr val="231F20"/>
              </a:solidFill>
              <a:prstDash val="solid"/>
              <a:round/>
              <a:headEnd/>
              <a:tailEnd/>
            </a:ln>
            <a:extLst>
              <a:ext uri="{909E8E84-426E-40DD-AFC4-6F175D3DCCD1}">
                <a14:hiddenFill xmlns="" xmlns:a14="http://schemas.microsoft.com/office/drawing/2010/main">
                  <a:noFill/>
                </a14:hiddenFill>
              </a:ext>
            </a:extLst>
          </p:spPr>
        </p:cxnSp>
        <p:pic>
          <p:nvPicPr>
            <p:cNvPr id="153" name="Picture 1544"/>
            <p:cNvPicPr>
              <a:picLocks noChangeAspect="1" noChangeArrowheads="1"/>
            </p:cNvPicPr>
            <p:nvPr/>
          </p:nvPicPr>
          <p:blipFill>
            <a:blip r:embed="rId10" cstate="email">
              <a:extLst>
                <a:ext uri="{28A0092B-C50C-407E-A947-70E740481C1C}">
                  <a14:useLocalDpi xmlns="" xmlns:a14="http://schemas.microsoft.com/office/drawing/2010/main" val="0"/>
                </a:ext>
              </a:extLst>
            </a:blip>
            <a:srcRect/>
            <a:stretch>
              <a:fillRect/>
            </a:stretch>
          </p:blipFill>
          <p:spPr bwMode="auto">
            <a:xfrm>
              <a:off x="8881" y="-3522"/>
              <a:ext cx="289"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4" name="Picture 1543"/>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7056" y="-3221"/>
              <a:ext cx="410" cy="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55" name="Line 1542"/>
            <p:cNvCxnSpPr>
              <a:cxnSpLocks noChangeShapeType="1"/>
            </p:cNvCxnSpPr>
            <p:nvPr/>
          </p:nvCxnSpPr>
          <p:spPr bwMode="auto">
            <a:xfrm>
              <a:off x="8182" y="-3189"/>
              <a:ext cx="12" cy="3005"/>
            </a:xfrm>
            <a:prstGeom prst="line">
              <a:avLst/>
            </a:prstGeom>
            <a:noFill/>
            <a:ln w="7556">
              <a:solidFill>
                <a:srgbClr val="231F20"/>
              </a:solidFill>
              <a:prstDash val="solid"/>
              <a:round/>
              <a:headEnd/>
              <a:tailEnd/>
            </a:ln>
            <a:extLst>
              <a:ext uri="{909E8E84-426E-40DD-AFC4-6F175D3DCCD1}">
                <a14:hiddenFill xmlns="" xmlns:a14="http://schemas.microsoft.com/office/drawing/2010/main">
                  <a:noFill/>
                </a14:hiddenFill>
              </a:ext>
            </a:extLst>
          </p:spPr>
        </p:cxnSp>
        <p:pic>
          <p:nvPicPr>
            <p:cNvPr id="156" name="Picture 1541"/>
            <p:cNvPicPr>
              <a:picLocks noChangeAspect="1" noChangeArrowheads="1"/>
            </p:cNvPicPr>
            <p:nvPr/>
          </p:nvPicPr>
          <p:blipFill>
            <a:blip r:embed="rId3" cstate="email">
              <a:extLst>
                <a:ext uri="{28A0092B-C50C-407E-A947-70E740481C1C}">
                  <a14:useLocalDpi xmlns="" xmlns:a14="http://schemas.microsoft.com/office/drawing/2010/main" val="0"/>
                </a:ext>
              </a:extLst>
            </a:blip>
            <a:srcRect/>
            <a:stretch>
              <a:fillRect/>
            </a:stretch>
          </p:blipFill>
          <p:spPr bwMode="auto">
            <a:xfrm>
              <a:off x="737" y="-3549"/>
              <a:ext cx="289"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7" name="Picture 1540"/>
            <p:cNvPicPr>
              <a:picLocks noChangeAspect="1" noChangeArrowheads="1"/>
            </p:cNvPicPr>
            <p:nvPr/>
          </p:nvPicPr>
          <p:blipFill>
            <a:blip r:embed="rId6" cstate="email">
              <a:extLst>
                <a:ext uri="{28A0092B-C50C-407E-A947-70E740481C1C}">
                  <a14:useLocalDpi xmlns="" xmlns:a14="http://schemas.microsoft.com/office/drawing/2010/main" val="0"/>
                </a:ext>
              </a:extLst>
            </a:blip>
            <a:srcRect/>
            <a:stretch>
              <a:fillRect/>
            </a:stretch>
          </p:blipFill>
          <p:spPr bwMode="auto">
            <a:xfrm>
              <a:off x="12536" y="-7262"/>
              <a:ext cx="410" cy="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0" name="Picture 1537"/>
            <p:cNvPicPr>
              <a:picLocks noChangeAspect="1" noChangeArrowheads="1"/>
            </p:cNvPicPr>
            <p:nvPr/>
          </p:nvPicPr>
          <p:blipFill>
            <a:blip r:embed="rId3" cstate="email">
              <a:extLst>
                <a:ext uri="{28A0092B-C50C-407E-A947-70E740481C1C}">
                  <a14:useLocalDpi xmlns="" xmlns:a14="http://schemas.microsoft.com/office/drawing/2010/main" val="0"/>
                </a:ext>
              </a:extLst>
            </a:blip>
            <a:srcRect/>
            <a:stretch>
              <a:fillRect/>
            </a:stretch>
          </p:blipFill>
          <p:spPr bwMode="auto">
            <a:xfrm>
              <a:off x="3311" y="-3538"/>
              <a:ext cx="289"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1" name="Picture 1536"/>
            <p:cNvPicPr>
              <a:picLocks noChangeAspect="1" noChangeArrowheads="1"/>
            </p:cNvPicPr>
            <p:nvPr/>
          </p:nvPicPr>
          <p:blipFill>
            <a:blip r:embed="rId6" cstate="email">
              <a:extLst>
                <a:ext uri="{28A0092B-C50C-407E-A947-70E740481C1C}">
                  <a14:useLocalDpi xmlns="" xmlns:a14="http://schemas.microsoft.com/office/drawing/2010/main" val="0"/>
                </a:ext>
              </a:extLst>
            </a:blip>
            <a:srcRect/>
            <a:stretch>
              <a:fillRect/>
            </a:stretch>
          </p:blipFill>
          <p:spPr bwMode="auto">
            <a:xfrm>
              <a:off x="1024" y="-3260"/>
              <a:ext cx="410" cy="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62" name="Line 1535"/>
            <p:cNvCxnSpPr>
              <a:cxnSpLocks noChangeShapeType="1"/>
            </p:cNvCxnSpPr>
            <p:nvPr/>
          </p:nvCxnSpPr>
          <p:spPr bwMode="auto">
            <a:xfrm>
              <a:off x="2154" y="-3129"/>
              <a:ext cx="0" cy="2573"/>
            </a:xfrm>
            <a:prstGeom prst="line">
              <a:avLst/>
            </a:prstGeom>
            <a:noFill/>
            <a:ln w="6350">
              <a:solidFill>
                <a:srgbClr val="231F20"/>
              </a:solidFill>
              <a:prstDash val="solid"/>
              <a:round/>
              <a:headEnd/>
              <a:tailEnd/>
            </a:ln>
            <a:extLst>
              <a:ext uri="{909E8E84-426E-40DD-AFC4-6F175D3DCCD1}">
                <a14:hiddenFill xmlns="" xmlns:a14="http://schemas.microsoft.com/office/drawing/2010/main">
                  <a:noFill/>
                </a14:hiddenFill>
              </a:ext>
            </a:extLst>
          </p:spPr>
        </p:cxnSp>
        <p:pic>
          <p:nvPicPr>
            <p:cNvPr id="163" name="Picture 1534"/>
            <p:cNvPicPr>
              <a:picLocks noChangeAspect="1" noChangeArrowheads="1"/>
            </p:cNvPicPr>
            <p:nvPr/>
          </p:nvPicPr>
          <p:blipFill>
            <a:blip r:embed="rId13" cstate="email">
              <a:extLst>
                <a:ext uri="{28A0092B-C50C-407E-A947-70E740481C1C}">
                  <a14:useLocalDpi xmlns="" xmlns:a14="http://schemas.microsoft.com/office/drawing/2010/main" val="0"/>
                </a:ext>
              </a:extLst>
            </a:blip>
            <a:srcRect/>
            <a:stretch>
              <a:fillRect/>
            </a:stretch>
          </p:blipFill>
          <p:spPr bwMode="auto">
            <a:xfrm>
              <a:off x="1138" y="-2661"/>
              <a:ext cx="436" cy="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4" name="Picture 1533"/>
            <p:cNvPicPr>
              <a:picLocks noChangeAspect="1" noChangeArrowheads="1"/>
            </p:cNvPicPr>
            <p:nvPr/>
          </p:nvPicPr>
          <p:blipFill>
            <a:blip r:embed="rId16" cstate="email">
              <a:extLst>
                <a:ext uri="{28A0092B-C50C-407E-A947-70E740481C1C}">
                  <a14:useLocalDpi xmlns="" xmlns:a14="http://schemas.microsoft.com/office/drawing/2010/main" val="0"/>
                </a:ext>
              </a:extLst>
            </a:blip>
            <a:srcRect/>
            <a:stretch>
              <a:fillRect/>
            </a:stretch>
          </p:blipFill>
          <p:spPr bwMode="auto">
            <a:xfrm>
              <a:off x="2304" y="-2075"/>
              <a:ext cx="436" cy="2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5" name="Picture 1532"/>
            <p:cNvPicPr>
              <a:picLocks noChangeAspect="1" noChangeArrowheads="1"/>
            </p:cNvPicPr>
            <p:nvPr/>
          </p:nvPicPr>
          <p:blipFill>
            <a:blip r:embed="rId7" cstate="email">
              <a:extLst>
                <a:ext uri="{28A0092B-C50C-407E-A947-70E740481C1C}">
                  <a14:useLocalDpi xmlns="" xmlns:a14="http://schemas.microsoft.com/office/drawing/2010/main" val="0"/>
                </a:ext>
              </a:extLst>
            </a:blip>
            <a:srcRect/>
            <a:stretch>
              <a:fillRect/>
            </a:stretch>
          </p:blipFill>
          <p:spPr bwMode="auto">
            <a:xfrm>
              <a:off x="4571" y="-3547"/>
              <a:ext cx="289"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6" name="Picture 1531"/>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2330" y="-3215"/>
              <a:ext cx="410" cy="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67" name="Line 1530"/>
            <p:cNvCxnSpPr>
              <a:cxnSpLocks noChangeShapeType="1"/>
            </p:cNvCxnSpPr>
            <p:nvPr/>
          </p:nvCxnSpPr>
          <p:spPr bwMode="auto">
            <a:xfrm flipH="1">
              <a:off x="3681" y="-3179"/>
              <a:ext cx="0" cy="3184"/>
            </a:xfrm>
            <a:prstGeom prst="line">
              <a:avLst/>
            </a:prstGeom>
            <a:noFill/>
            <a:ln w="6350">
              <a:solidFill>
                <a:srgbClr val="231F20"/>
              </a:solidFill>
              <a:prstDash val="solid"/>
              <a:round/>
              <a:headEnd/>
              <a:tailEnd/>
            </a:ln>
            <a:extLst>
              <a:ext uri="{909E8E84-426E-40DD-AFC4-6F175D3DCCD1}">
                <a14:hiddenFill xmlns="" xmlns:a14="http://schemas.microsoft.com/office/drawing/2010/main">
                  <a:noFill/>
                </a14:hiddenFill>
              </a:ext>
            </a:extLst>
          </p:spPr>
        </p:cxnSp>
        <p:pic>
          <p:nvPicPr>
            <p:cNvPr id="168" name="Picture 1529"/>
            <p:cNvPicPr>
              <a:picLocks noChangeAspect="1" noChangeArrowheads="1"/>
            </p:cNvPicPr>
            <p:nvPr/>
          </p:nvPicPr>
          <p:blipFill>
            <a:blip r:embed="rId3" cstate="email">
              <a:extLst>
                <a:ext uri="{28A0092B-C50C-407E-A947-70E740481C1C}">
                  <a14:useLocalDpi xmlns="" xmlns:a14="http://schemas.microsoft.com/office/drawing/2010/main" val="0"/>
                </a:ext>
              </a:extLst>
            </a:blip>
            <a:srcRect/>
            <a:stretch>
              <a:fillRect/>
            </a:stretch>
          </p:blipFill>
          <p:spPr bwMode="auto">
            <a:xfrm>
              <a:off x="1824" y="-3522"/>
              <a:ext cx="289"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9" name="Picture 1528"/>
            <p:cNvPicPr>
              <a:picLocks noChangeAspect="1" noChangeArrowheads="1"/>
            </p:cNvPicPr>
            <p:nvPr/>
          </p:nvPicPr>
          <p:blipFill>
            <a:blip r:embed="rId6" cstate="email">
              <a:extLst>
                <a:ext uri="{28A0092B-C50C-407E-A947-70E740481C1C}">
                  <a14:useLocalDpi xmlns="" xmlns:a14="http://schemas.microsoft.com/office/drawing/2010/main" val="0"/>
                </a:ext>
              </a:extLst>
            </a:blip>
            <a:srcRect/>
            <a:stretch>
              <a:fillRect/>
            </a:stretch>
          </p:blipFill>
          <p:spPr bwMode="auto">
            <a:xfrm>
              <a:off x="13781" y="-7225"/>
              <a:ext cx="410" cy="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1" name="Picture 1526"/>
            <p:cNvPicPr>
              <a:picLocks noChangeAspect="1" noChangeArrowheads="1"/>
            </p:cNvPicPr>
            <p:nvPr/>
          </p:nvPicPr>
          <p:blipFill>
            <a:blip r:embed="rId16" cstate="email">
              <a:extLst>
                <a:ext uri="{28A0092B-C50C-407E-A947-70E740481C1C}">
                  <a14:useLocalDpi xmlns="" xmlns:a14="http://schemas.microsoft.com/office/drawing/2010/main" val="0"/>
                </a:ext>
              </a:extLst>
            </a:blip>
            <a:srcRect/>
            <a:stretch>
              <a:fillRect/>
            </a:stretch>
          </p:blipFill>
          <p:spPr bwMode="auto">
            <a:xfrm>
              <a:off x="13895" y="-6702"/>
              <a:ext cx="436" cy="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2" name="Picture 1525"/>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13877" y="-5923"/>
              <a:ext cx="327" cy="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3" name="Picture 1524"/>
            <p:cNvPicPr>
              <a:picLocks noChangeAspect="1" noChangeArrowheads="1"/>
            </p:cNvPicPr>
            <p:nvPr/>
          </p:nvPicPr>
          <p:blipFill>
            <a:blip r:embed="rId17" cstate="email">
              <a:extLst>
                <a:ext uri="{28A0092B-C50C-407E-A947-70E740481C1C}">
                  <a14:useLocalDpi xmlns="" xmlns:a14="http://schemas.microsoft.com/office/drawing/2010/main" val="0"/>
                </a:ext>
              </a:extLst>
            </a:blip>
            <a:srcRect/>
            <a:stretch>
              <a:fillRect/>
            </a:stretch>
          </p:blipFill>
          <p:spPr bwMode="auto">
            <a:xfrm>
              <a:off x="13897" y="-5016"/>
              <a:ext cx="432" cy="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4" name="Picture 1523"/>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3793" y="-471"/>
              <a:ext cx="448" cy="3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5" name="Picture 1522"/>
            <p:cNvPicPr>
              <a:picLocks noChangeAspect="1" noChangeArrowheads="1"/>
            </p:cNvPicPr>
            <p:nvPr/>
          </p:nvPicPr>
          <p:blipFill>
            <a:blip r:embed="rId3" cstate="email">
              <a:extLst>
                <a:ext uri="{28A0092B-C50C-407E-A947-70E740481C1C}">
                  <a14:useLocalDpi xmlns="" xmlns:a14="http://schemas.microsoft.com/office/drawing/2010/main" val="0"/>
                </a:ext>
              </a:extLst>
            </a:blip>
            <a:srcRect/>
            <a:stretch>
              <a:fillRect/>
            </a:stretch>
          </p:blipFill>
          <p:spPr bwMode="auto">
            <a:xfrm>
              <a:off x="5585" y="-3506"/>
              <a:ext cx="289"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6" name="Picture 1521"/>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3719" y="-3236"/>
              <a:ext cx="410" cy="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77" name="Line 1520"/>
            <p:cNvCxnSpPr>
              <a:cxnSpLocks noChangeShapeType="1"/>
            </p:cNvCxnSpPr>
            <p:nvPr/>
          </p:nvCxnSpPr>
          <p:spPr bwMode="auto">
            <a:xfrm>
              <a:off x="4862" y="-3189"/>
              <a:ext cx="0" cy="3194"/>
            </a:xfrm>
            <a:prstGeom prst="line">
              <a:avLst/>
            </a:prstGeom>
            <a:noFill/>
            <a:ln w="6350">
              <a:solidFill>
                <a:srgbClr val="231F20"/>
              </a:solidFill>
              <a:prstDash val="solid"/>
              <a:round/>
              <a:headEnd/>
              <a:tailEnd/>
            </a:ln>
            <a:extLst>
              <a:ext uri="{909E8E84-426E-40DD-AFC4-6F175D3DCCD1}">
                <a14:hiddenFill xmlns="" xmlns:a14="http://schemas.microsoft.com/office/drawing/2010/main">
                  <a:noFill/>
                </a14:hiddenFill>
              </a:ext>
            </a:extLst>
          </p:spPr>
        </p:cxnSp>
        <p:pic>
          <p:nvPicPr>
            <p:cNvPr id="178" name="Picture 1519"/>
            <p:cNvPicPr>
              <a:picLocks noChangeAspect="1" noChangeArrowheads="1"/>
            </p:cNvPicPr>
            <p:nvPr/>
          </p:nvPicPr>
          <p:blipFill>
            <a:blip r:embed="rId18" cstate="email">
              <a:extLst>
                <a:ext uri="{28A0092B-C50C-407E-A947-70E740481C1C}">
                  <a14:useLocalDpi xmlns="" xmlns:a14="http://schemas.microsoft.com/office/drawing/2010/main" val="0"/>
                </a:ext>
              </a:extLst>
            </a:blip>
            <a:srcRect/>
            <a:stretch>
              <a:fillRect/>
            </a:stretch>
          </p:blipFill>
          <p:spPr bwMode="auto">
            <a:xfrm>
              <a:off x="3762" y="-2801"/>
              <a:ext cx="327" cy="2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9" name="Picture 1518"/>
            <p:cNvPicPr>
              <a:picLocks noChangeAspect="1" noChangeArrowheads="1"/>
            </p:cNvPicPr>
            <p:nvPr/>
          </p:nvPicPr>
          <p:blipFill>
            <a:blip r:embed="rId17" cstate="email">
              <a:extLst>
                <a:ext uri="{28A0092B-C50C-407E-A947-70E740481C1C}">
                  <a14:useLocalDpi xmlns="" xmlns:a14="http://schemas.microsoft.com/office/drawing/2010/main" val="0"/>
                </a:ext>
              </a:extLst>
            </a:blip>
            <a:srcRect/>
            <a:stretch>
              <a:fillRect/>
            </a:stretch>
          </p:blipFill>
          <p:spPr bwMode="auto">
            <a:xfrm>
              <a:off x="5999" y="-2769"/>
              <a:ext cx="432" cy="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0" name="Picture 1517"/>
            <p:cNvPicPr>
              <a:picLocks noChangeAspect="1" noChangeArrowheads="1"/>
            </p:cNvPicPr>
            <p:nvPr/>
          </p:nvPicPr>
          <p:blipFill>
            <a:blip r:embed="rId16" cstate="email">
              <a:extLst>
                <a:ext uri="{28A0092B-C50C-407E-A947-70E740481C1C}">
                  <a14:useLocalDpi xmlns="" xmlns:a14="http://schemas.microsoft.com/office/drawing/2010/main" val="0"/>
                </a:ext>
              </a:extLst>
            </a:blip>
            <a:srcRect/>
            <a:stretch>
              <a:fillRect/>
            </a:stretch>
          </p:blipFill>
          <p:spPr bwMode="auto">
            <a:xfrm>
              <a:off x="7035" y="-2696"/>
              <a:ext cx="436" cy="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1" name="Picture 1516"/>
            <p:cNvPicPr>
              <a:picLocks noChangeAspect="1" noChangeArrowheads="1"/>
            </p:cNvPicPr>
            <p:nvPr/>
          </p:nvPicPr>
          <p:blipFill>
            <a:blip r:embed="rId12" cstate="email">
              <a:extLst>
                <a:ext uri="{28A0092B-C50C-407E-A947-70E740481C1C}">
                  <a14:useLocalDpi xmlns="" xmlns:a14="http://schemas.microsoft.com/office/drawing/2010/main" val="0"/>
                </a:ext>
              </a:extLst>
            </a:blip>
            <a:srcRect/>
            <a:stretch>
              <a:fillRect/>
            </a:stretch>
          </p:blipFill>
          <p:spPr bwMode="auto">
            <a:xfrm>
              <a:off x="6015" y="-2000"/>
              <a:ext cx="436" cy="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2" name="Text Box 1515"/>
            <p:cNvSpPr txBox="1">
              <a:spLocks noChangeArrowheads="1"/>
            </p:cNvSpPr>
            <p:nvPr/>
          </p:nvSpPr>
          <p:spPr bwMode="auto">
            <a:xfrm>
              <a:off x="12651" y="-6979"/>
              <a:ext cx="376" cy="1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dirty="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2012</a:t>
              </a:r>
              <a:endParaRPr lang="ru-RU" sz="1100" dirty="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183" name="Text Box 1514"/>
            <p:cNvSpPr txBox="1">
              <a:spLocks noChangeArrowheads="1"/>
            </p:cNvSpPr>
            <p:nvPr/>
          </p:nvSpPr>
          <p:spPr bwMode="auto">
            <a:xfrm>
              <a:off x="13852" y="-6966"/>
              <a:ext cx="376" cy="1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dirty="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2013</a:t>
              </a:r>
              <a:endParaRPr lang="ru-RU" sz="1100" dirty="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184" name="Text Box 1513"/>
            <p:cNvSpPr txBox="1">
              <a:spLocks noChangeArrowheads="1"/>
            </p:cNvSpPr>
            <p:nvPr/>
          </p:nvSpPr>
          <p:spPr bwMode="auto">
            <a:xfrm>
              <a:off x="1128" y="-2974"/>
              <a:ext cx="376" cy="1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dirty="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2014</a:t>
              </a:r>
              <a:endParaRPr lang="ru-RU" sz="1100" dirty="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185" name="Text Box 1512"/>
            <p:cNvSpPr txBox="1">
              <a:spLocks noChangeArrowheads="1"/>
            </p:cNvSpPr>
            <p:nvPr/>
          </p:nvSpPr>
          <p:spPr bwMode="auto">
            <a:xfrm>
              <a:off x="12615" y="-6774"/>
              <a:ext cx="1125" cy="9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The 200-th  station equipped with CBI </a:t>
              </a:r>
              <a:r>
                <a:rPr lang="en-US" sz="8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EBILock</a:t>
              </a: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950.</a:t>
              </a:r>
            </a:p>
            <a:p>
              <a:pPr>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Best Quality Prize from RZD. </a:t>
              </a:r>
            </a:p>
            <a:p>
              <a:pPr>
                <a:spcBef>
                  <a:spcPts val="20"/>
                </a:spcBef>
                <a:spcAft>
                  <a:spcPts val="0"/>
                </a:spcAft>
              </a:pPr>
              <a:endParaRPr lang="ru-RU"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a:spcBef>
                  <a:spcPts val="20"/>
                </a:spcBef>
                <a:spcAft>
                  <a:spcPts val="0"/>
                </a:spcAft>
              </a:pPr>
              <a:endPar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a:spcBef>
                  <a:spcPts val="20"/>
                </a:spcBef>
                <a:spcAft>
                  <a:spcPts val="0"/>
                </a:spcAft>
              </a:pPr>
              <a:endPar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Engineering Center in the Ukraine. </a:t>
              </a:r>
            </a:p>
            <a:p>
              <a:pPr>
                <a:spcBef>
                  <a:spcPts val="20"/>
                </a:spcBef>
                <a:spcAft>
                  <a:spcPts val="0"/>
                </a:spcAft>
              </a:pPr>
              <a:endParaRPr lang="en-US" sz="800" dirty="0">
                <a:solidFill>
                  <a:srgbClr val="231F20"/>
                </a:solidFill>
                <a:effectLst/>
                <a:latin typeface="Arial Narrow" panose="020B0606020202030204" pitchFamily="34" charset="0"/>
                <a:ea typeface="Trebuchet MS" panose="020B0603020202020204" pitchFamily="34" charset="0"/>
                <a:cs typeface="Trebuchet MS" panose="020B0603020202020204" pitchFamily="34" charset="0"/>
              </a:endParaRPr>
            </a:p>
            <a:p>
              <a:pPr>
                <a:spcBef>
                  <a:spcPts val="20"/>
                </a:spcBef>
                <a:spcAft>
                  <a:spcPts val="0"/>
                </a:spcAft>
              </a:pP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Izmir</a:t>
              </a: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a:spcBef>
                  <a:spcPts val="20"/>
                </a:spcBef>
                <a:spcAft>
                  <a:spcPts val="0"/>
                </a:spcAft>
              </a:pPr>
              <a:r>
                <a:rPr lang="ru-RU"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a:t>
              </a: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Izmir</a:t>
              </a:r>
              <a:r>
                <a:rPr lang="ru-RU"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a:t>
              </a:r>
              <a:r>
                <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rPr>
                <a:t>LRTS)</a:t>
              </a:r>
              <a:endParaRPr lang="ru-RU" sz="1100" dirty="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186" name="Text Box 1511"/>
            <p:cNvSpPr txBox="1">
              <a:spLocks noChangeArrowheads="1"/>
            </p:cNvSpPr>
            <p:nvPr/>
          </p:nvSpPr>
          <p:spPr bwMode="auto">
            <a:xfrm>
              <a:off x="13895" y="-6456"/>
              <a:ext cx="968" cy="3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ct val="105000"/>
                </a:lnSpc>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Entry  to Turkmenistan and Mongolia</a:t>
              </a: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p:txBody>
        </p:sp>
        <p:sp>
          <p:nvSpPr>
            <p:cNvPr id="187" name="Text Box 1509"/>
            <p:cNvSpPr txBox="1">
              <a:spLocks noChangeArrowheads="1"/>
            </p:cNvSpPr>
            <p:nvPr/>
          </p:nvSpPr>
          <p:spPr bwMode="auto">
            <a:xfrm>
              <a:off x="13895" y="-5654"/>
              <a:ext cx="1035" cy="5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R="11430" algn="just">
                <a:lnSpc>
                  <a:spcPct val="105000"/>
                </a:lnSpc>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The First hybrid  interlocking system (Abakan)</a:t>
              </a:r>
              <a:endParaRPr lang="ru-RU" sz="1100" dirty="0">
                <a:latin typeface="Trebuchet MS" panose="020B0603020202020204" pitchFamily="34" charset="0"/>
                <a:ea typeface="Trebuchet MS" panose="020B0603020202020204" pitchFamily="34" charset="0"/>
                <a:cs typeface="Trebuchet MS" panose="020B0603020202020204" pitchFamily="34" charset="0"/>
              </a:endParaRPr>
            </a:p>
          </p:txBody>
        </p:sp>
        <p:sp>
          <p:nvSpPr>
            <p:cNvPr id="188" name="Text Box 1508"/>
            <p:cNvSpPr txBox="1">
              <a:spLocks noChangeArrowheads="1"/>
            </p:cNvSpPr>
            <p:nvPr/>
          </p:nvSpPr>
          <p:spPr bwMode="auto">
            <a:xfrm>
              <a:off x="13895" y="-4786"/>
              <a:ext cx="1049" cy="3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R="11430">
                <a:lnSpc>
                  <a:spcPct val="105000"/>
                </a:lnSpc>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The First Azerbaijan project</a:t>
              </a:r>
              <a:endParaRPr lang="ru-RU" sz="1100" dirty="0">
                <a:latin typeface="Trebuchet MS" panose="020B0603020202020204" pitchFamily="34" charset="0"/>
                <a:ea typeface="Trebuchet MS" panose="020B0603020202020204" pitchFamily="34" charset="0"/>
                <a:cs typeface="Trebuchet MS" panose="020B0603020202020204" pitchFamily="34" charset="0"/>
              </a:endParaRPr>
            </a:p>
          </p:txBody>
        </p:sp>
        <p:sp>
          <p:nvSpPr>
            <p:cNvPr id="189" name="Text Box 1507"/>
            <p:cNvSpPr txBox="1">
              <a:spLocks noChangeArrowheads="1"/>
            </p:cNvSpPr>
            <p:nvPr/>
          </p:nvSpPr>
          <p:spPr bwMode="auto">
            <a:xfrm>
              <a:off x="1135" y="-2421"/>
              <a:ext cx="1039" cy="2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ct val="105000"/>
                </a:lnSpc>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2 RBTC lines are launched in </a:t>
              </a:r>
              <a:r>
                <a:rPr lang="en-US" sz="8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Kazakhstan.The</a:t>
              </a: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new contract in Kazakhstan (over 1200 km).</a:t>
              </a:r>
              <a:endParaRPr lang="ru-RU" sz="1100" dirty="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190" name="Text Box 1506"/>
            <p:cNvSpPr txBox="1">
              <a:spLocks noChangeArrowheads="1"/>
            </p:cNvSpPr>
            <p:nvPr/>
          </p:nvSpPr>
          <p:spPr bwMode="auto">
            <a:xfrm>
              <a:off x="2292" y="-2784"/>
              <a:ext cx="1316" cy="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Winner of the tender together with ELTEZA 1111 km</a:t>
              </a:r>
            </a:p>
            <a:p>
              <a:pPr>
                <a:lnSpc>
                  <a:spcPts val="910"/>
                </a:lnSpc>
                <a:spcAft>
                  <a:spcPts val="0"/>
                </a:spcAft>
              </a:pP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a:lnSpc>
                  <a:spcPts val="910"/>
                </a:lnSpc>
                <a:spcAft>
                  <a:spcPts val="0"/>
                </a:spcAft>
              </a:pP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a:lnSpc>
                  <a:spcPts val="910"/>
                </a:lnSpc>
                <a:spcAft>
                  <a:spcPts val="0"/>
                </a:spcAft>
              </a:pPr>
              <a:endPar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a:lnSpc>
                  <a:spcPts val="910"/>
                </a:lnSpc>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Contract  with Turkmenistan for the </a:t>
              </a:r>
              <a:r>
                <a:rPr lang="en-US" sz="8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Bereket-Etrek</a:t>
              </a: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line</a:t>
              </a:r>
            </a:p>
            <a:p>
              <a:pPr>
                <a:lnSpc>
                  <a:spcPts val="910"/>
                </a:lnSpc>
                <a:spcAft>
                  <a:spcPts val="0"/>
                </a:spcAft>
              </a:pP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a:lnSpc>
                  <a:spcPts val="910"/>
                </a:lnSpc>
                <a:spcAft>
                  <a:spcPts val="0"/>
                </a:spcAft>
              </a:pPr>
              <a:endPar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a:lnSpc>
                  <a:spcPts val="910"/>
                </a:lnSpc>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ETCS trail operation  Level 3  in Great Britain</a:t>
              </a:r>
            </a:p>
            <a:p>
              <a:pPr>
                <a:lnSpc>
                  <a:spcPts val="910"/>
                </a:lnSpc>
                <a:spcAft>
                  <a:spcPts val="0"/>
                </a:spcAft>
              </a:pP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p:txBody>
        </p:sp>
        <p:sp>
          <p:nvSpPr>
            <p:cNvPr id="191" name="Text Box 1505"/>
            <p:cNvSpPr txBox="1">
              <a:spLocks noChangeArrowheads="1"/>
            </p:cNvSpPr>
            <p:nvPr/>
          </p:nvSpPr>
          <p:spPr bwMode="auto">
            <a:xfrm>
              <a:off x="3762" y="-3022"/>
              <a:ext cx="376" cy="1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dirty="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2016</a:t>
              </a:r>
              <a:endParaRPr lang="ru-RU" sz="1100" dirty="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192" name="Text Box 1504"/>
            <p:cNvSpPr txBox="1">
              <a:spLocks noChangeArrowheads="1"/>
            </p:cNvSpPr>
            <p:nvPr/>
          </p:nvSpPr>
          <p:spPr bwMode="auto">
            <a:xfrm>
              <a:off x="4890" y="-3031"/>
              <a:ext cx="376" cy="1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dirty="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2017</a:t>
              </a:r>
              <a:endParaRPr lang="ru-RU" sz="1100" dirty="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193" name="Text Box 1503"/>
            <p:cNvSpPr txBox="1">
              <a:spLocks noChangeArrowheads="1"/>
            </p:cNvSpPr>
            <p:nvPr/>
          </p:nvSpPr>
          <p:spPr bwMode="auto">
            <a:xfrm>
              <a:off x="6045" y="-3005"/>
              <a:ext cx="376" cy="1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dirty="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2018</a:t>
              </a:r>
              <a:endParaRPr lang="ru-RU" sz="1100" dirty="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194" name="Text Box 1502"/>
            <p:cNvSpPr txBox="1">
              <a:spLocks noChangeArrowheads="1"/>
            </p:cNvSpPr>
            <p:nvPr/>
          </p:nvSpPr>
          <p:spPr bwMode="auto">
            <a:xfrm>
              <a:off x="7064" y="-2932"/>
              <a:ext cx="376" cy="1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dirty="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2019</a:t>
              </a:r>
              <a:endParaRPr lang="ru-RU" sz="1100" dirty="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195" name="Text Box 1501"/>
            <p:cNvSpPr txBox="1">
              <a:spLocks noChangeArrowheads="1"/>
            </p:cNvSpPr>
            <p:nvPr/>
          </p:nvSpPr>
          <p:spPr bwMode="auto">
            <a:xfrm>
              <a:off x="3761" y="-2539"/>
              <a:ext cx="1053" cy="7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R="11430">
                <a:lnSpc>
                  <a:spcPct val="105000"/>
                </a:lnSpc>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The First implementation of  the </a:t>
              </a:r>
              <a:r>
                <a:rPr lang="en-US" sz="8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cybersecurity</a:t>
              </a: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system. Entry to Serbia (</a:t>
              </a:r>
              <a:r>
                <a:rPr lang="en-US" sz="8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Resnik-Valevo</a:t>
              </a: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a:t>
              </a:r>
              <a:endParaRPr lang="ru-RU" sz="1100" dirty="0">
                <a:latin typeface="Trebuchet MS" panose="020B0603020202020204" pitchFamily="34" charset="0"/>
                <a:ea typeface="Trebuchet MS" panose="020B0603020202020204" pitchFamily="34" charset="0"/>
                <a:cs typeface="Trebuchet MS" panose="020B0603020202020204" pitchFamily="34" charset="0"/>
              </a:endParaRPr>
            </a:p>
          </p:txBody>
        </p:sp>
        <p:sp>
          <p:nvSpPr>
            <p:cNvPr id="196" name="Text Box 1499"/>
            <p:cNvSpPr txBox="1">
              <a:spLocks noChangeArrowheads="1"/>
            </p:cNvSpPr>
            <p:nvPr/>
          </p:nvSpPr>
          <p:spPr bwMode="auto">
            <a:xfrm>
              <a:off x="3798" y="-1044"/>
              <a:ext cx="1125" cy="9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Launch of he Moscow Central Circle </a:t>
              </a:r>
              <a:endParaRPr lang="ru-RU" sz="1100" dirty="0">
                <a:latin typeface="Trebuchet MS" panose="020B0603020202020204" pitchFamily="34" charset="0"/>
                <a:ea typeface="Trebuchet MS" panose="020B0603020202020204" pitchFamily="34" charset="0"/>
                <a:cs typeface="Trebuchet MS" panose="020B0603020202020204" pitchFamily="34" charset="0"/>
              </a:endParaRPr>
            </a:p>
          </p:txBody>
        </p:sp>
        <p:sp>
          <p:nvSpPr>
            <p:cNvPr id="197" name="Text Box 1498"/>
            <p:cNvSpPr txBox="1">
              <a:spLocks noChangeArrowheads="1"/>
            </p:cNvSpPr>
            <p:nvPr/>
          </p:nvSpPr>
          <p:spPr bwMode="auto">
            <a:xfrm>
              <a:off x="4941" y="-2542"/>
              <a:ext cx="1509" cy="7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R="306705">
                <a:lnSpc>
                  <a:spcPct val="105000"/>
                </a:lnSpc>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The First mass-transit project in Moscow metro</a:t>
              </a:r>
              <a:endParaRPr lang="ru-RU" sz="1100" dirty="0" smtClean="0">
                <a:latin typeface="Trebuchet MS" panose="020B0603020202020204" pitchFamily="34" charset="0"/>
                <a:ea typeface="Trebuchet MS" panose="020B0603020202020204" pitchFamily="34" charset="0"/>
                <a:cs typeface="Trebuchet MS" panose="020B0603020202020204" pitchFamily="34" charset="0"/>
              </a:endParaRPr>
            </a:p>
            <a:p>
              <a:pPr marR="306705">
                <a:lnSpc>
                  <a:spcPct val="105000"/>
                </a:lnSpc>
                <a:spcBef>
                  <a:spcPts val="20"/>
                </a:spcBef>
                <a:spcAft>
                  <a:spcPts val="0"/>
                </a:spcAft>
              </a:pPr>
              <a:endParaRPr lang="ru-RU"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R="306705">
                <a:lnSpc>
                  <a:spcPct val="105000"/>
                </a:lnSpc>
                <a:spcBef>
                  <a:spcPts val="20"/>
                </a:spcBef>
                <a:spcAft>
                  <a:spcPts val="0"/>
                </a:spcAft>
              </a:pPr>
              <a:endParaRPr lang="ru-RU" sz="800" dirty="0">
                <a:solidFill>
                  <a:srgbClr val="231F20"/>
                </a:solidFill>
                <a:effectLst/>
                <a:latin typeface="Arial Narrow" panose="020B0606020202030204" pitchFamily="34" charset="0"/>
                <a:ea typeface="Trebuchet MS" panose="020B0603020202020204" pitchFamily="34" charset="0"/>
                <a:cs typeface="Trebuchet MS" panose="020B0603020202020204" pitchFamily="34" charset="0"/>
              </a:endParaRPr>
            </a:p>
            <a:p>
              <a:pPr marR="306705">
                <a:lnSpc>
                  <a:spcPct val="105000"/>
                </a:lnSpc>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BHP project  in Australia</a:t>
              </a:r>
            </a:p>
            <a:p>
              <a:pPr marR="306705">
                <a:lnSpc>
                  <a:spcPct val="105000"/>
                </a:lnSpc>
                <a:spcBef>
                  <a:spcPts val="20"/>
                </a:spcBef>
                <a:spcAft>
                  <a:spcPts val="0"/>
                </a:spcAft>
              </a:pPr>
              <a:r>
                <a:rPr lang="ru-RU"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a:t>
              </a: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iron stone</a:t>
              </a:r>
              <a:r>
                <a:rPr lang="ru-RU"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a:t>
              </a:r>
              <a:endParaRPr lang="ru-RU" sz="1100" dirty="0" smtClean="0">
                <a:latin typeface="Trebuchet MS" panose="020B0603020202020204" pitchFamily="34" charset="0"/>
                <a:ea typeface="Trebuchet MS" panose="020B0603020202020204" pitchFamily="34" charset="0"/>
                <a:cs typeface="Trebuchet MS" panose="020B0603020202020204" pitchFamily="34" charset="0"/>
              </a:endParaRPr>
            </a:p>
            <a:p>
              <a:pPr marR="306705">
                <a:lnSpc>
                  <a:spcPct val="105000"/>
                </a:lnSpc>
                <a:spcBef>
                  <a:spcPts val="20"/>
                </a:spcBef>
                <a:spcAft>
                  <a:spcPts val="0"/>
                </a:spcAft>
              </a:pPr>
              <a:endParaRPr lang="ru-RU" sz="1100" dirty="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198" name="Text Box 1497"/>
            <p:cNvSpPr txBox="1">
              <a:spLocks noChangeArrowheads="1"/>
            </p:cNvSpPr>
            <p:nvPr/>
          </p:nvSpPr>
          <p:spPr bwMode="auto">
            <a:xfrm>
              <a:off x="6009" y="-2511"/>
              <a:ext cx="1049" cy="3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spcBef>
                  <a:spcPts val="20"/>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The project in </a:t>
              </a:r>
              <a:r>
                <a:rPr lang="en-US" sz="8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Azerbajan</a:t>
              </a:r>
              <a:endParaRPr lang="ru-RU" sz="1100" dirty="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199" name="Text Box 1496"/>
            <p:cNvSpPr txBox="1">
              <a:spLocks noChangeArrowheads="1"/>
            </p:cNvSpPr>
            <p:nvPr/>
          </p:nvSpPr>
          <p:spPr bwMode="auto">
            <a:xfrm>
              <a:off x="6025" y="-1626"/>
              <a:ext cx="950" cy="14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spcBef>
                  <a:spcPts val="20"/>
                </a:spcBef>
                <a:spcAft>
                  <a:spcPts val="0"/>
                </a:spcAft>
              </a:pPr>
              <a:r>
                <a:rPr lang="en-US" sz="800" dirty="0" smtClean="0">
                  <a:solidFill>
                    <a:srgbClr val="231F20"/>
                  </a:solidFill>
                  <a:effectLst/>
                  <a:latin typeface="Arial Narrow" panose="020B0606020202030204" pitchFamily="34" charset="0"/>
                  <a:ea typeface="Trebuchet MS" panose="020B0603020202020204" pitchFamily="34" charset="0"/>
                  <a:cs typeface="Trebuchet MS" panose="020B0603020202020204" pitchFamily="34" charset="0"/>
                </a:rPr>
                <a:t>The project in Uzbekistan</a:t>
              </a:r>
              <a:endParaRPr lang="ru-RU" sz="1100" dirty="0">
                <a:effectLst/>
                <a:latin typeface="Trebuchet MS" panose="020B0603020202020204" pitchFamily="34" charset="0"/>
                <a:ea typeface="Trebuchet MS" panose="020B0603020202020204" pitchFamily="34" charset="0"/>
                <a:cs typeface="Trebuchet MS" panose="020B0603020202020204" pitchFamily="34" charset="0"/>
              </a:endParaRPr>
            </a:p>
            <a:p>
              <a:pPr>
                <a:spcBef>
                  <a:spcPts val="435"/>
                </a:spcBef>
                <a:spcAft>
                  <a:spcPts val="0"/>
                </a:spcAft>
              </a:pP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Over 400 stations are in commercial operation under </a:t>
              </a:r>
              <a:r>
                <a:rPr lang="en-US" sz="8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EBILock</a:t>
              </a:r>
              <a:r>
                <a:rPr lang="en-US" sz="8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950</a:t>
              </a:r>
              <a:endParaRPr lang="ru-RU" sz="1100" dirty="0">
                <a:latin typeface="Trebuchet MS" panose="020B0603020202020204" pitchFamily="34" charset="0"/>
                <a:ea typeface="Trebuchet MS" panose="020B0603020202020204" pitchFamily="34" charset="0"/>
                <a:cs typeface="Trebuchet MS" panose="020B0603020202020204" pitchFamily="34" charset="0"/>
              </a:endParaRPr>
            </a:p>
          </p:txBody>
        </p:sp>
        <p:sp>
          <p:nvSpPr>
            <p:cNvPr id="200" name="Text Box 1495"/>
            <p:cNvSpPr txBox="1">
              <a:spLocks noChangeArrowheads="1"/>
            </p:cNvSpPr>
            <p:nvPr/>
          </p:nvSpPr>
          <p:spPr bwMode="auto">
            <a:xfrm>
              <a:off x="7075" y="-2417"/>
              <a:ext cx="1119" cy="19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ct val="105000"/>
                </a:lnSpc>
                <a:spcBef>
                  <a:spcPts val="20"/>
                </a:spcBef>
                <a:spcAft>
                  <a:spcPts val="0"/>
                </a:spcAft>
              </a:pP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Mongolian project fulfillment </a:t>
              </a:r>
            </a:p>
            <a:p>
              <a:pPr>
                <a:lnSpc>
                  <a:spcPct val="105000"/>
                </a:lnSpc>
                <a:spcBef>
                  <a:spcPts val="20"/>
                </a:spcBef>
                <a:spcAft>
                  <a:spcPts val="0"/>
                </a:spcAft>
              </a:pP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- 1111km of</a:t>
              </a:r>
            </a:p>
            <a:p>
              <a:pPr>
                <a:lnSpc>
                  <a:spcPct val="105000"/>
                </a:lnSpc>
                <a:spcBef>
                  <a:spcPts val="20"/>
                </a:spcBef>
                <a:spcAft>
                  <a:spcPts val="0"/>
                </a:spcAft>
              </a:pP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RBTC system.</a:t>
              </a:r>
            </a:p>
            <a:p>
              <a:pPr>
                <a:lnSpc>
                  <a:spcPct val="105000"/>
                </a:lnSpc>
                <a:spcBef>
                  <a:spcPts val="20"/>
                </a:spcBef>
                <a:spcAft>
                  <a:spcPts val="0"/>
                </a:spcAft>
              </a:pPr>
              <a:endParaRPr lang="en-US" sz="7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a:lnSpc>
                  <a:spcPct val="105000"/>
                </a:lnSpc>
                <a:spcBef>
                  <a:spcPts val="20"/>
                </a:spcBef>
                <a:spcAft>
                  <a:spcPts val="0"/>
                </a:spcAft>
              </a:pP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15 January - the company changed its name into 1520 Signal Ltd.</a:t>
              </a:r>
              <a:endParaRPr lang="en-US" sz="7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p:txBody>
        </p:sp>
      </p:grpSp>
      <p:pic>
        <p:nvPicPr>
          <p:cNvPr id="134" name="Picture 1544"/>
          <p:cNvPicPr>
            <a:picLocks noChangeAspect="1" noChangeArrowheads="1"/>
          </p:cNvPicPr>
          <p:nvPr/>
        </p:nvPicPr>
        <p:blipFill>
          <a:blip r:embed="rId10" cstate="email">
            <a:extLst>
              <a:ext uri="{28A0092B-C50C-407E-A947-70E740481C1C}">
                <a14:useLocalDpi xmlns="" xmlns:a14="http://schemas.microsoft.com/office/drawing/2010/main" val="0"/>
              </a:ext>
            </a:extLst>
          </a:blip>
          <a:srcRect/>
          <a:stretch>
            <a:fillRect/>
          </a:stretch>
        </p:blipFill>
        <p:spPr bwMode="auto">
          <a:xfrm>
            <a:off x="6769071" y="3810516"/>
            <a:ext cx="183515" cy="1835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5" name="Picture 1543"/>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5478293" y="4005138"/>
            <a:ext cx="260350" cy="136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6" name="Picture 1628"/>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5484799" y="4273743"/>
            <a:ext cx="207645" cy="1384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9" name="Text Box 1502"/>
          <p:cNvSpPr txBox="1">
            <a:spLocks noChangeArrowheads="1"/>
          </p:cNvSpPr>
          <p:nvPr/>
        </p:nvSpPr>
        <p:spPr bwMode="auto">
          <a:xfrm>
            <a:off x="5484799" y="4148648"/>
            <a:ext cx="238760" cy="118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dirty="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2020</a:t>
            </a:r>
            <a:endParaRPr lang="ru-RU" sz="1100" dirty="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140" name="Text Box 1498"/>
          <p:cNvSpPr txBox="1">
            <a:spLocks noChangeArrowheads="1"/>
          </p:cNvSpPr>
          <p:nvPr/>
        </p:nvSpPr>
        <p:spPr bwMode="auto">
          <a:xfrm>
            <a:off x="5480278" y="4459163"/>
            <a:ext cx="958215" cy="4914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R="306705">
              <a:lnSpc>
                <a:spcPct val="105000"/>
              </a:lnSpc>
              <a:spcBef>
                <a:spcPts val="20"/>
              </a:spcBef>
              <a:spcAft>
                <a:spcPts val="0"/>
              </a:spcAft>
            </a:pPr>
            <a:r>
              <a:rPr lang="en-US" sz="7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Rudnevo</a:t>
            </a: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electric </a:t>
            </a:r>
            <a:r>
              <a:rPr lang="en-US" sz="7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depo</a:t>
            </a: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was commissioned in the Moscow Metro</a:t>
            </a:r>
            <a:r>
              <a:rPr lang="ru-RU"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a:t>
            </a:r>
          </a:p>
          <a:p>
            <a:pPr marR="306705">
              <a:lnSpc>
                <a:spcPct val="105000"/>
              </a:lnSpc>
              <a:spcBef>
                <a:spcPts val="20"/>
              </a:spcBef>
              <a:spcAft>
                <a:spcPts val="0"/>
              </a:spcAft>
            </a:pPr>
            <a:endPar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R="306705">
              <a:lnSpc>
                <a:spcPct val="105000"/>
              </a:lnSpc>
              <a:spcBef>
                <a:spcPts val="20"/>
              </a:spcBef>
              <a:spcAft>
                <a:spcPts val="0"/>
              </a:spcAft>
            </a:pP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Winner of the Moscow Mayor  competition  </a:t>
            </a:r>
            <a:r>
              <a:rPr lang="ru-RU"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a:t>
            </a: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The Best Project Realized</a:t>
            </a:r>
            <a:r>
              <a:rPr lang="ru-RU"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a:t>
            </a:r>
          </a:p>
        </p:txBody>
      </p:sp>
      <p:pic>
        <p:nvPicPr>
          <p:cNvPr id="202" name="Picture 6" descr="Flag of Turkey"/>
          <p:cNvPicPr>
            <a:picLocks noChangeAspect="1" noChangeArrowheads="1"/>
          </p:cNvPicPr>
          <p:nvPr/>
        </p:nvPicPr>
        <p:blipFill>
          <a:blip r:embed="rId19" cstate="email">
            <a:extLst>
              <a:ext uri="{28A0092B-C50C-407E-A947-70E740481C1C}">
                <a14:useLocalDpi xmlns="" xmlns:a14="http://schemas.microsoft.com/office/drawing/2010/main" val="0"/>
              </a:ext>
            </a:extLst>
          </a:blip>
          <a:srcRect/>
          <a:stretch>
            <a:fillRect/>
          </a:stretch>
        </p:blipFill>
        <p:spPr bwMode="auto">
          <a:xfrm>
            <a:off x="4820366" y="1776100"/>
            <a:ext cx="224376" cy="143698"/>
          </a:xfrm>
          <a:prstGeom prst="rect">
            <a:avLst/>
          </a:prstGeom>
          <a:noFill/>
          <a:extLst>
            <a:ext uri="{909E8E84-426E-40DD-AFC4-6F175D3DCCD1}">
              <a14:hiddenFill xmlns="" xmlns:a14="http://schemas.microsoft.com/office/drawing/2010/main">
                <a:solidFill>
                  <a:srgbClr val="FFFFFF"/>
                </a:solidFill>
              </a14:hiddenFill>
            </a:ext>
          </a:extLst>
        </p:spPr>
      </p:pic>
      <p:sp>
        <p:nvSpPr>
          <p:cNvPr id="269" name="Text Box 1513"/>
          <p:cNvSpPr txBox="1">
            <a:spLocks noChangeArrowheads="1"/>
          </p:cNvSpPr>
          <p:nvPr/>
        </p:nvSpPr>
        <p:spPr bwMode="auto">
          <a:xfrm>
            <a:off x="1707913" y="4180969"/>
            <a:ext cx="238760" cy="118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dirty="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2015</a:t>
            </a:r>
            <a:endParaRPr lang="ru-RU" sz="1100" dirty="0">
              <a:effectLst/>
              <a:latin typeface="Trebuchet MS" panose="020B0603020202020204" pitchFamily="34" charset="0"/>
              <a:ea typeface="Trebuchet MS" panose="020B0603020202020204" pitchFamily="34" charset="0"/>
              <a:cs typeface="Trebuchet MS" panose="020B0603020202020204" pitchFamily="34" charset="0"/>
            </a:endParaRPr>
          </a:p>
        </p:txBody>
      </p:sp>
      <p:pic>
        <p:nvPicPr>
          <p:cNvPr id="270" name="Picture 8" descr="C:\Users\kp.bazarnov\Pictures\flag.gif"/>
          <p:cNvPicPr>
            <a:picLocks noChangeAspect="1" noChangeArrowheads="1"/>
          </p:cNvPicPr>
          <p:nvPr/>
        </p:nvPicPr>
        <p:blipFill>
          <a:blip r:embed="rId20" cstate="email">
            <a:extLst>
              <a:ext uri="{28A0092B-C50C-407E-A947-70E740481C1C}">
                <a14:useLocalDpi xmlns="" xmlns:a14="http://schemas.microsoft.com/office/drawing/2010/main" val="0"/>
              </a:ext>
            </a:extLst>
          </a:blip>
          <a:srcRect/>
          <a:stretch>
            <a:fillRect/>
          </a:stretch>
        </p:blipFill>
        <p:spPr bwMode="auto">
          <a:xfrm>
            <a:off x="1704624" y="5316179"/>
            <a:ext cx="251561" cy="153669"/>
          </a:xfrm>
          <a:prstGeom prst="rect">
            <a:avLst/>
          </a:prstGeom>
          <a:solidFill>
            <a:schemeClr val="bg1"/>
          </a:solidFill>
          <a:ln w="12700" cmpd="sng">
            <a:solidFill>
              <a:srgbClr val="C5001A"/>
            </a:solidFill>
          </a:ln>
          <a:effectLst/>
        </p:spPr>
      </p:pic>
      <p:pic>
        <p:nvPicPr>
          <p:cNvPr id="271" name="Picture 4" descr="Флаг"/>
          <p:cNvPicPr>
            <a:picLocks noChangeAspect="1" noChangeArrowheads="1"/>
          </p:cNvPicPr>
          <p:nvPr/>
        </p:nvPicPr>
        <p:blipFill>
          <a:blip r:embed="rId21" cstate="email">
            <a:extLst>
              <a:ext uri="{28A0092B-C50C-407E-A947-70E740481C1C}">
                <a14:useLocalDpi xmlns="" xmlns:a14="http://schemas.microsoft.com/office/drawing/2010/main" val="0"/>
              </a:ext>
            </a:extLst>
          </a:blip>
          <a:srcRect/>
          <a:stretch>
            <a:fillRect/>
          </a:stretch>
        </p:blipFill>
        <p:spPr bwMode="auto">
          <a:xfrm>
            <a:off x="1691403" y="5889817"/>
            <a:ext cx="264782" cy="173356"/>
          </a:xfrm>
          <a:prstGeom prst="rect">
            <a:avLst/>
          </a:prstGeom>
          <a:noFill/>
          <a:extLst>
            <a:ext uri="{909E8E84-426E-40DD-AFC4-6F175D3DCCD1}">
              <a14:hiddenFill xmlns="" xmlns:a14="http://schemas.microsoft.com/office/drawing/2010/main">
                <a:solidFill>
                  <a:srgbClr val="FFFFFF"/>
                </a:solidFill>
              </a14:hiddenFill>
            </a:ext>
          </a:extLst>
        </p:spPr>
      </p:pic>
      <p:pic>
        <p:nvPicPr>
          <p:cNvPr id="272" name="Picture 8" descr="Флаг"/>
          <p:cNvPicPr>
            <a:picLocks noChangeAspect="1" noChangeArrowheads="1"/>
          </p:cNvPicPr>
          <p:nvPr/>
        </p:nvPicPr>
        <p:blipFill>
          <a:blip r:embed="rId22" cstate="email">
            <a:extLst>
              <a:ext uri="{28A0092B-C50C-407E-A947-70E740481C1C}">
                <a14:useLocalDpi xmlns="" xmlns:a14="http://schemas.microsoft.com/office/drawing/2010/main" val="0"/>
              </a:ext>
            </a:extLst>
          </a:blip>
          <a:srcRect/>
          <a:stretch>
            <a:fillRect/>
          </a:stretch>
        </p:blipFill>
        <p:spPr bwMode="auto">
          <a:xfrm>
            <a:off x="3380489" y="4890078"/>
            <a:ext cx="236619" cy="131258"/>
          </a:xfrm>
          <a:prstGeom prst="rect">
            <a:avLst/>
          </a:prstGeom>
          <a:noFill/>
          <a:extLst>
            <a:ext uri="{909E8E84-426E-40DD-AFC4-6F175D3DCCD1}">
              <a14:hiddenFill xmlns="" xmlns:a14="http://schemas.microsoft.com/office/drawing/2010/main">
                <a:solidFill>
                  <a:srgbClr val="FFFFFF"/>
                </a:solidFill>
              </a14:hiddenFill>
            </a:ext>
          </a:extLst>
        </p:spPr>
      </p:pic>
      <p:pic>
        <p:nvPicPr>
          <p:cNvPr id="267" name="Picture 1544"/>
          <p:cNvPicPr>
            <a:picLocks noChangeAspect="1" noChangeArrowheads="1"/>
          </p:cNvPicPr>
          <p:nvPr/>
        </p:nvPicPr>
        <p:blipFill>
          <a:blip r:embed="rId10" cstate="email">
            <a:extLst>
              <a:ext uri="{28A0092B-C50C-407E-A947-70E740481C1C}">
                <a14:useLocalDpi xmlns="" xmlns:a14="http://schemas.microsoft.com/office/drawing/2010/main" val="0"/>
              </a:ext>
            </a:extLst>
          </a:blip>
          <a:srcRect/>
          <a:stretch>
            <a:fillRect/>
          </a:stretch>
        </p:blipFill>
        <p:spPr bwMode="auto">
          <a:xfrm>
            <a:off x="7992909" y="3828608"/>
            <a:ext cx="183515" cy="1835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3" name="Picture 1543"/>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6183216" y="4004744"/>
            <a:ext cx="260350" cy="136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74" name="Text Box 1502"/>
          <p:cNvSpPr txBox="1">
            <a:spLocks noChangeArrowheads="1"/>
          </p:cNvSpPr>
          <p:nvPr/>
        </p:nvSpPr>
        <p:spPr bwMode="auto">
          <a:xfrm>
            <a:off x="6227787" y="4153984"/>
            <a:ext cx="238760" cy="118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dirty="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2021</a:t>
            </a:r>
            <a:endParaRPr lang="ru-RU" sz="1100" dirty="0">
              <a:effectLst/>
              <a:latin typeface="Trebuchet MS" panose="020B0603020202020204" pitchFamily="34" charset="0"/>
              <a:ea typeface="Trebuchet MS" panose="020B0603020202020204" pitchFamily="34" charset="0"/>
              <a:cs typeface="Trebuchet MS" panose="020B0603020202020204" pitchFamily="34" charset="0"/>
            </a:endParaRPr>
          </a:p>
        </p:txBody>
      </p:sp>
      <p:pic>
        <p:nvPicPr>
          <p:cNvPr id="3" name="Рисунок 2"/>
          <p:cNvPicPr>
            <a:picLocks noChangeAspect="1"/>
          </p:cNvPicPr>
          <p:nvPr/>
        </p:nvPicPr>
        <p:blipFill>
          <a:blip r:embed="rId23" cstate="email">
            <a:extLst>
              <a:ext uri="{28A0092B-C50C-407E-A947-70E740481C1C}">
                <a14:useLocalDpi xmlns="" xmlns:a14="http://schemas.microsoft.com/office/drawing/2010/main" val="0"/>
              </a:ext>
            </a:extLst>
          </a:blip>
          <a:stretch>
            <a:fillRect/>
          </a:stretch>
        </p:blipFill>
        <p:spPr>
          <a:xfrm>
            <a:off x="6177027" y="4315892"/>
            <a:ext cx="292006" cy="179655"/>
          </a:xfrm>
          <a:prstGeom prst="rect">
            <a:avLst/>
          </a:prstGeom>
        </p:spPr>
      </p:pic>
      <p:sp>
        <p:nvSpPr>
          <p:cNvPr id="275" name="Text Box 1495"/>
          <p:cNvSpPr txBox="1">
            <a:spLocks noChangeArrowheads="1"/>
          </p:cNvSpPr>
          <p:nvPr/>
        </p:nvSpPr>
        <p:spPr bwMode="auto">
          <a:xfrm>
            <a:off x="6160947" y="4485072"/>
            <a:ext cx="810967" cy="9185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ct val="105000"/>
              </a:lnSpc>
              <a:spcBef>
                <a:spcPts val="20"/>
              </a:spcBef>
              <a:spcAft>
                <a:spcPts val="0"/>
              </a:spcAft>
            </a:pP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Modernization of </a:t>
            </a:r>
            <a:r>
              <a:rPr lang="en-US" sz="7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Zemun</a:t>
            </a: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technical and   passenger station and  </a:t>
            </a:r>
            <a:r>
              <a:rPr lang="en-US" sz="7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depo</a:t>
            </a: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in </a:t>
            </a:r>
            <a:r>
              <a:rPr lang="en-US" sz="7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Belgrad</a:t>
            </a: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Serbia</a:t>
            </a:r>
            <a:endParaRPr lang="ru-RU" sz="7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a:lnSpc>
                <a:spcPct val="105000"/>
              </a:lnSpc>
              <a:spcBef>
                <a:spcPts val="20"/>
              </a:spcBef>
              <a:spcAft>
                <a:spcPts val="0"/>
              </a:spcAft>
            </a:pPr>
            <a:endParaRPr lang="ru-RU" sz="7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a:lnSpc>
                <a:spcPct val="105000"/>
              </a:lnSpc>
              <a:spcBef>
                <a:spcPts val="20"/>
              </a:spcBef>
              <a:spcAft>
                <a:spcPts val="0"/>
              </a:spcAft>
            </a:pPr>
            <a:endParaRPr lang="ru-RU" sz="7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a:lnSpc>
                <a:spcPct val="105000"/>
              </a:lnSpc>
              <a:spcBef>
                <a:spcPts val="20"/>
              </a:spcBef>
              <a:spcAft>
                <a:spcPts val="0"/>
              </a:spcAft>
            </a:pPr>
            <a:endPar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a:lnSpc>
                <a:spcPct val="105000"/>
              </a:lnSpc>
              <a:spcBef>
                <a:spcPts val="20"/>
              </a:spcBef>
              <a:spcAft>
                <a:spcPts val="0"/>
              </a:spcAft>
            </a:pPr>
            <a:endPar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a:lnSpc>
                <a:spcPct val="105000"/>
              </a:lnSpc>
              <a:spcBef>
                <a:spcPts val="20"/>
              </a:spcBef>
              <a:spcAft>
                <a:spcPts val="0"/>
              </a:spcAft>
            </a:pPr>
            <a:endParaRPr lang="ru-RU" sz="7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a:lnSpc>
                <a:spcPct val="105000"/>
              </a:lnSpc>
              <a:spcBef>
                <a:spcPts val="20"/>
              </a:spcBef>
              <a:spcAft>
                <a:spcPts val="0"/>
              </a:spcAft>
            </a:pP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Tram automation  for the first time was  put in trial operation in Moscow</a:t>
            </a:r>
            <a:endParaRPr lang="en-US" sz="7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a:lnSpc>
                <a:spcPct val="105000"/>
              </a:lnSpc>
              <a:spcBef>
                <a:spcPts val="20"/>
              </a:spcBef>
              <a:spcAft>
                <a:spcPts val="0"/>
              </a:spcAft>
            </a:pPr>
            <a:endParaRPr lang="en-US" sz="7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p:txBody>
      </p:sp>
      <p:pic>
        <p:nvPicPr>
          <p:cNvPr id="2" name="Picture 1600">
            <a:extLst>
              <a:ext uri="{FF2B5EF4-FFF2-40B4-BE49-F238E27FC236}">
                <a16:creationId xmlns="" xmlns:a16="http://schemas.microsoft.com/office/drawing/2014/main" id="{B37A6552-6DEA-35E4-2BA7-BE6E1D8E9847}"/>
              </a:ext>
            </a:extLst>
          </p:cNvPr>
          <p:cNvPicPr>
            <a:picLocks noChangeAspect="1" noChangeArrowheads="1"/>
          </p:cNvPicPr>
          <p:nvPr/>
        </p:nvPicPr>
        <p:blipFill>
          <a:blip r:embed="rId10" cstate="email">
            <a:extLst>
              <a:ext uri="{28A0092B-C50C-407E-A947-70E740481C1C}">
                <a14:useLocalDpi xmlns="" xmlns:a14="http://schemas.microsoft.com/office/drawing/2010/main" val="0"/>
              </a:ext>
            </a:extLst>
          </a:blip>
          <a:srcRect/>
          <a:stretch>
            <a:fillRect/>
          </a:stretch>
        </p:blipFill>
        <p:spPr bwMode="auto">
          <a:xfrm>
            <a:off x="8005674" y="1257785"/>
            <a:ext cx="194137" cy="1835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 name="Picture 1600">
            <a:extLst>
              <a:ext uri="{FF2B5EF4-FFF2-40B4-BE49-F238E27FC236}">
                <a16:creationId xmlns="" xmlns:a16="http://schemas.microsoft.com/office/drawing/2014/main" id="{76F3D356-C002-1359-0380-10B9A68E4D07}"/>
              </a:ext>
            </a:extLst>
          </p:cNvPr>
          <p:cNvPicPr>
            <a:picLocks noChangeAspect="1" noChangeArrowheads="1"/>
          </p:cNvPicPr>
          <p:nvPr/>
        </p:nvPicPr>
        <p:blipFill>
          <a:blip r:embed="rId10" cstate="email">
            <a:extLst>
              <a:ext uri="{28A0092B-C50C-407E-A947-70E740481C1C}">
                <a14:useLocalDpi xmlns="" xmlns:a14="http://schemas.microsoft.com/office/drawing/2010/main" val="0"/>
              </a:ext>
            </a:extLst>
          </a:blip>
          <a:srcRect/>
          <a:stretch>
            <a:fillRect/>
          </a:stretch>
        </p:blipFill>
        <p:spPr bwMode="auto">
          <a:xfrm>
            <a:off x="8859131" y="1273368"/>
            <a:ext cx="194137" cy="1835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9" name="Picture 6" descr="Flag of Turkey">
            <a:extLst>
              <a:ext uri="{FF2B5EF4-FFF2-40B4-BE49-F238E27FC236}">
                <a16:creationId xmlns="" xmlns:a16="http://schemas.microsoft.com/office/drawing/2014/main" id="{2D172AF2-8866-CD5A-F810-D11EBDAC681F}"/>
              </a:ext>
            </a:extLst>
          </p:cNvPr>
          <p:cNvPicPr>
            <a:picLocks noChangeAspect="1" noChangeArrowheads="1"/>
          </p:cNvPicPr>
          <p:nvPr/>
        </p:nvPicPr>
        <p:blipFill>
          <a:blip r:embed="rId19" cstate="email">
            <a:extLst>
              <a:ext uri="{28A0092B-C50C-407E-A947-70E740481C1C}">
                <a14:useLocalDpi xmlns="" xmlns:a14="http://schemas.microsoft.com/office/drawing/2010/main" val="0"/>
              </a:ext>
            </a:extLst>
          </a:blip>
          <a:srcRect/>
          <a:stretch>
            <a:fillRect/>
          </a:stretch>
        </p:blipFill>
        <p:spPr bwMode="auto">
          <a:xfrm>
            <a:off x="8239109" y="3172147"/>
            <a:ext cx="224376" cy="143698"/>
          </a:xfrm>
          <a:prstGeom prst="rect">
            <a:avLst/>
          </a:prstGeom>
          <a:noFill/>
          <a:extLst>
            <a:ext uri="{909E8E84-426E-40DD-AFC4-6F175D3DCCD1}">
              <a14:hiddenFill xmlns="" xmlns:a14="http://schemas.microsoft.com/office/drawing/2010/main">
                <a:solidFill>
                  <a:srgbClr val="FFFFFF"/>
                </a:solidFill>
              </a14:hiddenFill>
            </a:ext>
          </a:extLst>
        </p:spPr>
      </p:pic>
      <p:pic>
        <p:nvPicPr>
          <p:cNvPr id="130" name="Picture 1538">
            <a:extLst>
              <a:ext uri="{FF2B5EF4-FFF2-40B4-BE49-F238E27FC236}">
                <a16:creationId xmlns="" xmlns:a16="http://schemas.microsoft.com/office/drawing/2014/main" id="{91CB9E39-3D78-9F07-71C2-5E22E60C9316}"/>
              </a:ext>
            </a:extLst>
          </p:cNvPr>
          <p:cNvPicPr>
            <a:picLocks noChangeAspect="1" noChangeArrowheads="1"/>
          </p:cNvPicPr>
          <p:nvPr/>
        </p:nvPicPr>
        <p:blipFill>
          <a:blip r:embed="rId24" cstate="email">
            <a:extLst>
              <a:ext uri="{28A0092B-C50C-407E-A947-70E740481C1C}">
                <a14:useLocalDpi xmlns="" xmlns:a14="http://schemas.microsoft.com/office/drawing/2010/main" val="0"/>
              </a:ext>
            </a:extLst>
          </a:blip>
          <a:srcRect/>
          <a:stretch>
            <a:fillRect/>
          </a:stretch>
        </p:blipFill>
        <p:spPr bwMode="auto">
          <a:xfrm>
            <a:off x="8247474" y="2608017"/>
            <a:ext cx="207645" cy="1384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31" name="Line 1539">
            <a:extLst>
              <a:ext uri="{FF2B5EF4-FFF2-40B4-BE49-F238E27FC236}">
                <a16:creationId xmlns="" xmlns:a16="http://schemas.microsoft.com/office/drawing/2014/main" id="{DFFF7D04-9F36-DAA3-B88C-BE67B5F1A08A}"/>
              </a:ext>
            </a:extLst>
          </p:cNvPr>
          <p:cNvCxnSpPr>
            <a:cxnSpLocks noChangeShapeType="1"/>
          </p:cNvCxnSpPr>
          <p:nvPr/>
        </p:nvCxnSpPr>
        <p:spPr bwMode="auto">
          <a:xfrm>
            <a:off x="8952385" y="1491808"/>
            <a:ext cx="6708" cy="2094771"/>
          </a:xfrm>
          <a:prstGeom prst="line">
            <a:avLst/>
          </a:prstGeom>
          <a:noFill/>
          <a:ln w="6350">
            <a:solidFill>
              <a:srgbClr val="231F20"/>
            </a:solidFill>
            <a:prstDash val="solid"/>
            <a:round/>
            <a:headEnd/>
            <a:tailEnd/>
          </a:ln>
          <a:extLst>
            <a:ext uri="{909E8E84-426E-40DD-AFC4-6F175D3DCCD1}">
              <a14:hiddenFill xmlns="" xmlns:a14="http://schemas.microsoft.com/office/drawing/2010/main">
                <a:noFill/>
              </a14:hiddenFill>
            </a:ext>
          </a:extLst>
        </p:spPr>
      </p:cxnSp>
      <p:cxnSp>
        <p:nvCxnSpPr>
          <p:cNvPr id="276" name="Line 1520">
            <a:extLst>
              <a:ext uri="{FF2B5EF4-FFF2-40B4-BE49-F238E27FC236}">
                <a16:creationId xmlns="" xmlns:a16="http://schemas.microsoft.com/office/drawing/2014/main" id="{ED14EFD2-92AF-6538-65F7-2E3A5B695B5D}"/>
              </a:ext>
            </a:extLst>
          </p:cNvPr>
          <p:cNvCxnSpPr>
            <a:cxnSpLocks noChangeShapeType="1"/>
          </p:cNvCxnSpPr>
          <p:nvPr/>
        </p:nvCxnSpPr>
        <p:spPr bwMode="auto">
          <a:xfrm>
            <a:off x="6081881" y="4034983"/>
            <a:ext cx="0" cy="2028190"/>
          </a:xfrm>
          <a:prstGeom prst="line">
            <a:avLst/>
          </a:prstGeom>
          <a:noFill/>
          <a:ln w="6350">
            <a:solidFill>
              <a:srgbClr val="231F20"/>
            </a:solidFill>
            <a:prstDash val="solid"/>
            <a:round/>
            <a:headEnd/>
            <a:tailEnd/>
          </a:ln>
          <a:extLst>
            <a:ext uri="{909E8E84-426E-40DD-AFC4-6F175D3DCCD1}">
              <a14:hiddenFill xmlns="" xmlns:a14="http://schemas.microsoft.com/office/drawing/2010/main">
                <a:noFill/>
              </a14:hiddenFill>
            </a:ext>
          </a:extLst>
        </p:spPr>
      </p:cxnSp>
      <p:pic>
        <p:nvPicPr>
          <p:cNvPr id="277" name="Picture 1523">
            <a:extLst>
              <a:ext uri="{FF2B5EF4-FFF2-40B4-BE49-F238E27FC236}">
                <a16:creationId xmlns="" xmlns:a16="http://schemas.microsoft.com/office/drawing/2014/main" id="{D478023D-32DA-9D28-4EB1-B04353169D65}"/>
              </a:ext>
            </a:extLst>
          </p:cNvPr>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6160947" y="5177749"/>
            <a:ext cx="207645" cy="1384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8" name="Picture 1543">
            <a:extLst>
              <a:ext uri="{FF2B5EF4-FFF2-40B4-BE49-F238E27FC236}">
                <a16:creationId xmlns="" xmlns:a16="http://schemas.microsoft.com/office/drawing/2014/main" id="{9F6C28E6-C41B-BA28-2E6E-48425F548379}"/>
              </a:ext>
            </a:extLst>
          </p:cNvPr>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7124552" y="4017459"/>
            <a:ext cx="260350" cy="136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279" name="Line 1545">
            <a:extLst>
              <a:ext uri="{FF2B5EF4-FFF2-40B4-BE49-F238E27FC236}">
                <a16:creationId xmlns="" xmlns:a16="http://schemas.microsoft.com/office/drawing/2014/main" id="{1D791355-2B29-B7B6-A17B-EAAD7CB156A8}"/>
              </a:ext>
            </a:extLst>
          </p:cNvPr>
          <p:cNvCxnSpPr>
            <a:cxnSpLocks noChangeShapeType="1"/>
          </p:cNvCxnSpPr>
          <p:nvPr/>
        </p:nvCxnSpPr>
        <p:spPr bwMode="auto">
          <a:xfrm>
            <a:off x="6980076" y="4068133"/>
            <a:ext cx="0" cy="2066905"/>
          </a:xfrm>
          <a:prstGeom prst="line">
            <a:avLst/>
          </a:prstGeom>
          <a:noFill/>
          <a:ln w="6350">
            <a:solidFill>
              <a:srgbClr val="231F20"/>
            </a:solidFill>
            <a:prstDash val="solid"/>
            <a:round/>
            <a:headEnd/>
            <a:tailEnd/>
          </a:ln>
          <a:extLst>
            <a:ext uri="{909E8E84-426E-40DD-AFC4-6F175D3DCCD1}">
              <a14:hiddenFill xmlns="" xmlns:a14="http://schemas.microsoft.com/office/drawing/2010/main">
                <a:noFill/>
              </a14:hiddenFill>
            </a:ext>
          </a:extLst>
        </p:spPr>
      </p:cxnSp>
      <p:sp>
        <p:nvSpPr>
          <p:cNvPr id="282" name="Text Box 1502">
            <a:extLst>
              <a:ext uri="{FF2B5EF4-FFF2-40B4-BE49-F238E27FC236}">
                <a16:creationId xmlns="" xmlns:a16="http://schemas.microsoft.com/office/drawing/2014/main" id="{462D82D4-74B3-A686-4185-F2EB9A794959}"/>
              </a:ext>
            </a:extLst>
          </p:cNvPr>
          <p:cNvSpPr txBox="1">
            <a:spLocks noChangeArrowheads="1"/>
          </p:cNvSpPr>
          <p:nvPr/>
        </p:nvSpPr>
        <p:spPr bwMode="auto">
          <a:xfrm>
            <a:off x="7088355" y="4184743"/>
            <a:ext cx="238760" cy="118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dirty="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202</a:t>
            </a:r>
            <a:r>
              <a:rPr lang="ru-RU" sz="800" dirty="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a:t>
            </a:r>
            <a:endParaRPr lang="ru-RU" sz="1100" dirty="0">
              <a:effectLst/>
              <a:latin typeface="Trebuchet MS" panose="020B0603020202020204" pitchFamily="34" charset="0"/>
              <a:ea typeface="Trebuchet MS" panose="020B0603020202020204" pitchFamily="34" charset="0"/>
              <a:cs typeface="Trebuchet MS" panose="020B0603020202020204" pitchFamily="34" charset="0"/>
            </a:endParaRPr>
          </a:p>
        </p:txBody>
      </p:sp>
      <p:sp>
        <p:nvSpPr>
          <p:cNvPr id="283" name="Text Box 1578">
            <a:extLst>
              <a:ext uri="{FF2B5EF4-FFF2-40B4-BE49-F238E27FC236}">
                <a16:creationId xmlns="" xmlns:a16="http://schemas.microsoft.com/office/drawing/2014/main" id="{FA2ACA9E-8C13-FC37-E879-07526D2D0E29}"/>
              </a:ext>
            </a:extLst>
          </p:cNvPr>
          <p:cNvSpPr txBox="1">
            <a:spLocks noChangeArrowheads="1"/>
          </p:cNvSpPr>
          <p:nvPr/>
        </p:nvSpPr>
        <p:spPr bwMode="auto">
          <a:xfrm>
            <a:off x="7098986" y="4463894"/>
            <a:ext cx="1162761" cy="345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R="212725">
              <a:lnSpc>
                <a:spcPct val="105000"/>
              </a:lnSpc>
              <a:spcBef>
                <a:spcPts val="20"/>
              </a:spcBef>
              <a:spcAft>
                <a:spcPts val="0"/>
              </a:spcAft>
            </a:pP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Rail TMS system was put into trial operation in Kazakhstan on the </a:t>
            </a:r>
            <a:r>
              <a:rPr lang="en-US" sz="7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Zhetygen-Altynkol</a:t>
            </a: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line</a:t>
            </a:r>
            <a:endParaRPr lang="ru-RU" sz="7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R="212725">
              <a:lnSpc>
                <a:spcPct val="105000"/>
              </a:lnSpc>
              <a:spcBef>
                <a:spcPts val="20"/>
              </a:spcBef>
              <a:spcAft>
                <a:spcPts val="0"/>
              </a:spcAft>
            </a:pPr>
            <a:endParaRPr lang="ru-RU" sz="7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R="212725">
              <a:lnSpc>
                <a:spcPct val="105000"/>
              </a:lnSpc>
              <a:spcBef>
                <a:spcPts val="20"/>
              </a:spcBef>
              <a:spcAft>
                <a:spcPts val="0"/>
              </a:spcAft>
            </a:pP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The Russian CBI-EL-20 on completely domestic components was first introduced at </a:t>
            </a:r>
            <a:r>
              <a:rPr lang="en-US" sz="7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st</a:t>
            </a: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a:t>
            </a:r>
            <a:r>
              <a:rPr lang="en-US" sz="7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Panteleevo</a:t>
            </a: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of Northern Railway.</a:t>
            </a:r>
            <a:endParaRPr lang="ru-RU"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R="212725">
              <a:lnSpc>
                <a:spcPct val="105000"/>
              </a:lnSpc>
              <a:spcBef>
                <a:spcPts val="20"/>
              </a:spcBef>
              <a:spcAft>
                <a:spcPts val="0"/>
              </a:spcAft>
            </a:pP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Digitization of the largest industrial transport facilities: </a:t>
            </a:r>
            <a:r>
              <a:rPr lang="ru-RU"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a:t>
            </a: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OVE</a:t>
            </a:r>
            <a:r>
              <a:rPr lang="ru-RU"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a:t>
            </a: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JSC polygon, </a:t>
            </a:r>
            <a:r>
              <a:rPr lang="en-US" sz="7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Inaglinsky</a:t>
            </a: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MMP and </a:t>
            </a:r>
            <a:r>
              <a:rPr lang="en-US" sz="700" dirty="0" err="1"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Kurskagroterminal</a:t>
            </a: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 Ltd.</a:t>
            </a: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R="212725">
              <a:lnSpc>
                <a:spcPct val="105000"/>
              </a:lnSpc>
              <a:spcBef>
                <a:spcPts val="20"/>
              </a:spcBef>
              <a:spcAft>
                <a:spcPts val="0"/>
              </a:spcAft>
            </a:pP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R="212725">
              <a:lnSpc>
                <a:spcPct val="105000"/>
              </a:lnSpc>
              <a:spcBef>
                <a:spcPts val="20"/>
              </a:spcBef>
              <a:spcAft>
                <a:spcPts val="0"/>
              </a:spcAft>
            </a:pP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R="212725">
              <a:lnSpc>
                <a:spcPct val="105000"/>
              </a:lnSpc>
              <a:spcBef>
                <a:spcPts val="20"/>
              </a:spcBef>
              <a:spcAft>
                <a:spcPts val="0"/>
              </a:spcAft>
            </a:pP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R="212725">
              <a:lnSpc>
                <a:spcPct val="105000"/>
              </a:lnSpc>
              <a:spcBef>
                <a:spcPts val="20"/>
              </a:spcBef>
              <a:spcAft>
                <a:spcPts val="0"/>
              </a:spcAft>
            </a:pP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R="212725">
              <a:lnSpc>
                <a:spcPct val="105000"/>
              </a:lnSpc>
              <a:spcBef>
                <a:spcPts val="20"/>
              </a:spcBef>
              <a:spcAft>
                <a:spcPts val="0"/>
              </a:spcAft>
            </a:pPr>
            <a:endParaRPr lang="en-US" sz="8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p:txBody>
      </p:sp>
      <p:pic>
        <p:nvPicPr>
          <p:cNvPr id="284" name="Picture 1601">
            <a:extLst>
              <a:ext uri="{FF2B5EF4-FFF2-40B4-BE49-F238E27FC236}">
                <a16:creationId xmlns="" xmlns:a16="http://schemas.microsoft.com/office/drawing/2014/main" id="{A1F0B031-E3D6-B987-A6FF-A499D6193DE6}"/>
              </a:ext>
            </a:extLst>
          </p:cNvPr>
          <p:cNvPicPr>
            <a:picLocks noChangeAspect="1" noChangeArrowheads="1"/>
          </p:cNvPicPr>
          <p:nvPr/>
        </p:nvPicPr>
        <p:blipFill>
          <a:blip r:embed="rId13" cstate="email">
            <a:extLst>
              <a:ext uri="{28A0092B-C50C-407E-A947-70E740481C1C}">
                <a14:useLocalDpi xmlns="" xmlns:a14="http://schemas.microsoft.com/office/drawing/2010/main" val="0"/>
              </a:ext>
            </a:extLst>
          </a:blip>
          <a:srcRect/>
          <a:stretch>
            <a:fillRect/>
          </a:stretch>
        </p:blipFill>
        <p:spPr bwMode="auto">
          <a:xfrm>
            <a:off x="7092017" y="4293039"/>
            <a:ext cx="292885" cy="1384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5" name="Picture 1523">
            <a:extLst>
              <a:ext uri="{FF2B5EF4-FFF2-40B4-BE49-F238E27FC236}">
                <a16:creationId xmlns="" xmlns:a16="http://schemas.microsoft.com/office/drawing/2014/main" id="{7B5902B4-044F-9B81-A026-171B9044D4CF}"/>
              </a:ext>
            </a:extLst>
          </p:cNvPr>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7101453" y="4889145"/>
            <a:ext cx="207645" cy="1384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6" name="Picture 1543">
            <a:extLst>
              <a:ext uri="{FF2B5EF4-FFF2-40B4-BE49-F238E27FC236}">
                <a16:creationId xmlns="" xmlns:a16="http://schemas.microsoft.com/office/drawing/2014/main" id="{9CF6DD4C-AF5F-E3D4-B7CB-0727C67D7F8E}"/>
              </a:ext>
            </a:extLst>
          </p:cNvPr>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8264967" y="4003867"/>
            <a:ext cx="260350" cy="136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287" name="Line 1545">
            <a:extLst>
              <a:ext uri="{FF2B5EF4-FFF2-40B4-BE49-F238E27FC236}">
                <a16:creationId xmlns="" xmlns:a16="http://schemas.microsoft.com/office/drawing/2014/main" id="{A661A7C8-6301-EC5A-01D5-9DFE14B6DEFE}"/>
              </a:ext>
            </a:extLst>
          </p:cNvPr>
          <p:cNvCxnSpPr>
            <a:cxnSpLocks noChangeShapeType="1"/>
          </p:cNvCxnSpPr>
          <p:nvPr/>
        </p:nvCxnSpPr>
        <p:spPr bwMode="auto">
          <a:xfrm>
            <a:off x="8159199" y="4087688"/>
            <a:ext cx="0" cy="2066905"/>
          </a:xfrm>
          <a:prstGeom prst="line">
            <a:avLst/>
          </a:prstGeom>
          <a:noFill/>
          <a:ln w="6350">
            <a:solidFill>
              <a:srgbClr val="231F20"/>
            </a:solidFill>
            <a:prstDash val="solid"/>
            <a:round/>
            <a:headEnd/>
            <a:tailEnd/>
          </a:ln>
          <a:extLst>
            <a:ext uri="{909E8E84-426E-40DD-AFC4-6F175D3DCCD1}">
              <a14:hiddenFill xmlns="" xmlns:a14="http://schemas.microsoft.com/office/drawing/2010/main">
                <a:noFill/>
              </a14:hiddenFill>
            </a:ext>
          </a:extLst>
        </p:spPr>
      </p:cxnSp>
      <p:sp>
        <p:nvSpPr>
          <p:cNvPr id="289" name="Text Box 1502">
            <a:extLst>
              <a:ext uri="{FF2B5EF4-FFF2-40B4-BE49-F238E27FC236}">
                <a16:creationId xmlns="" xmlns:a16="http://schemas.microsoft.com/office/drawing/2014/main" id="{2EE45650-D289-4A20-D55E-B46FB2756747}"/>
              </a:ext>
            </a:extLst>
          </p:cNvPr>
          <p:cNvSpPr txBox="1">
            <a:spLocks noChangeArrowheads="1"/>
          </p:cNvSpPr>
          <p:nvPr/>
        </p:nvSpPr>
        <p:spPr bwMode="auto">
          <a:xfrm>
            <a:off x="8264967" y="4161480"/>
            <a:ext cx="238760" cy="118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910"/>
              </a:lnSpc>
              <a:spcAft>
                <a:spcPts val="0"/>
              </a:spcAft>
            </a:pPr>
            <a:r>
              <a:rPr lang="en-US" sz="800" dirty="0">
                <a:solidFill>
                  <a:srgbClr val="231F20"/>
                </a:solidFill>
                <a:effectLst/>
                <a:latin typeface="Arial" panose="020B0604020202020204" pitchFamily="34" charset="0"/>
                <a:ea typeface="Trebuchet MS" panose="020B0603020202020204" pitchFamily="34" charset="0"/>
                <a:cs typeface="Trebuchet MS" panose="020B0603020202020204" pitchFamily="34" charset="0"/>
              </a:rPr>
              <a:t>202</a:t>
            </a:r>
            <a:r>
              <a:rPr lang="ru-RU" sz="800" dirty="0">
                <a:solidFill>
                  <a:srgbClr val="231F20"/>
                </a:solidFill>
                <a:latin typeface="Arial" panose="020B0604020202020204" pitchFamily="34" charset="0"/>
                <a:ea typeface="Trebuchet MS" panose="020B0603020202020204" pitchFamily="34" charset="0"/>
                <a:cs typeface="Trebuchet MS" panose="020B0603020202020204" pitchFamily="34" charset="0"/>
              </a:rPr>
              <a:t>3</a:t>
            </a:r>
            <a:endParaRPr lang="ru-RU" sz="1100" dirty="0">
              <a:effectLst/>
              <a:latin typeface="Trebuchet MS" panose="020B0603020202020204" pitchFamily="34" charset="0"/>
              <a:ea typeface="Trebuchet MS" panose="020B0603020202020204" pitchFamily="34" charset="0"/>
              <a:cs typeface="Trebuchet MS" panose="020B0603020202020204" pitchFamily="34" charset="0"/>
            </a:endParaRPr>
          </a:p>
        </p:txBody>
      </p:sp>
      <p:pic>
        <p:nvPicPr>
          <p:cNvPr id="290" name="Picture 1628">
            <a:extLst>
              <a:ext uri="{FF2B5EF4-FFF2-40B4-BE49-F238E27FC236}">
                <a16:creationId xmlns="" xmlns:a16="http://schemas.microsoft.com/office/drawing/2014/main" id="{54ED2FE2-BE9D-50B4-A465-06A0A25CAF8E}"/>
              </a:ext>
            </a:extLst>
          </p:cNvPr>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8309847" y="4268102"/>
            <a:ext cx="207645" cy="1384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1" name="Text Box 1498">
            <a:extLst>
              <a:ext uri="{FF2B5EF4-FFF2-40B4-BE49-F238E27FC236}">
                <a16:creationId xmlns="" xmlns:a16="http://schemas.microsoft.com/office/drawing/2014/main" id="{E837185C-A894-1094-8DEF-0EAEA41633CE}"/>
              </a:ext>
            </a:extLst>
          </p:cNvPr>
          <p:cNvSpPr txBox="1">
            <a:spLocks noChangeArrowheads="1"/>
          </p:cNvSpPr>
          <p:nvPr/>
        </p:nvSpPr>
        <p:spPr bwMode="auto">
          <a:xfrm>
            <a:off x="8269577" y="4471969"/>
            <a:ext cx="1358253" cy="4171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R="306705">
              <a:lnSpc>
                <a:spcPct val="105000"/>
              </a:lnSpc>
              <a:spcBef>
                <a:spcPts val="20"/>
              </a:spcBef>
              <a:spcAft>
                <a:spcPts val="0"/>
              </a:spcAft>
            </a:pP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Equipping Big Circle Line and its depots with our own digital systems</a:t>
            </a:r>
            <a:endParaRPr lang="ru-RU" sz="7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R="306705">
              <a:lnSpc>
                <a:spcPct val="105000"/>
              </a:lnSpc>
              <a:spcBef>
                <a:spcPts val="20"/>
              </a:spcBef>
              <a:spcAft>
                <a:spcPts val="0"/>
              </a:spcAft>
            </a:pPr>
            <a:endParaRPr lang="ru-RU" sz="7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R="306705">
              <a:lnSpc>
                <a:spcPct val="105000"/>
              </a:lnSpc>
              <a:spcBef>
                <a:spcPts val="20"/>
              </a:spcBef>
              <a:spcAft>
                <a:spcPts val="0"/>
              </a:spcAft>
            </a:pP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Active equipping the MDC stations with the domestic computer-based system CBI-EL</a:t>
            </a:r>
          </a:p>
          <a:p>
            <a:pPr marR="306705">
              <a:lnSpc>
                <a:spcPct val="105000"/>
              </a:lnSpc>
              <a:spcBef>
                <a:spcPts val="20"/>
              </a:spcBef>
              <a:spcAft>
                <a:spcPts val="0"/>
              </a:spcAft>
            </a:pPr>
            <a:endParaRPr lang="ru-RU" sz="7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R="306705">
              <a:lnSpc>
                <a:spcPct val="105000"/>
              </a:lnSpc>
              <a:spcBef>
                <a:spcPts val="20"/>
              </a:spcBef>
              <a:spcAft>
                <a:spcPts val="0"/>
              </a:spcAft>
            </a:pPr>
            <a:r>
              <a:rPr lang="en-US" sz="700" dirty="0" smtClean="0">
                <a:solidFill>
                  <a:srgbClr val="231F20"/>
                </a:solidFill>
                <a:latin typeface="Arial Narrow" panose="020B0606020202030204" pitchFamily="34" charset="0"/>
                <a:ea typeface="Trebuchet MS" panose="020B0603020202020204" pitchFamily="34" charset="0"/>
                <a:cs typeface="Trebuchet MS" panose="020B0603020202020204" pitchFamily="34" charset="0"/>
              </a:rPr>
              <a:t>The modernization of the Eastern polygon objects (BAM and TRANSSIB) is in process</a:t>
            </a:r>
            <a:endParaRPr lang="ru-RU" sz="7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a:p>
            <a:pPr marR="306705">
              <a:lnSpc>
                <a:spcPct val="105000"/>
              </a:lnSpc>
              <a:spcBef>
                <a:spcPts val="20"/>
              </a:spcBef>
              <a:spcAft>
                <a:spcPts val="0"/>
              </a:spcAft>
            </a:pPr>
            <a:endParaRPr lang="ru-RU" sz="700" dirty="0">
              <a:solidFill>
                <a:srgbClr val="231F20"/>
              </a:solidFill>
              <a:latin typeface="Arial Narrow" panose="020B0606020202030204" pitchFamily="34" charset="0"/>
              <a:ea typeface="Trebuchet MS" panose="020B0603020202020204" pitchFamily="34" charset="0"/>
              <a:cs typeface="Trebuchet MS" panose="020B0603020202020204" pitchFamily="34" charset="0"/>
            </a:endParaRPr>
          </a:p>
        </p:txBody>
      </p:sp>
      <p:sp>
        <p:nvSpPr>
          <p:cNvPr id="5" name="Прямоугольник 4">
            <a:extLst>
              <a:ext uri="{FF2B5EF4-FFF2-40B4-BE49-F238E27FC236}">
                <a16:creationId xmlns="" xmlns:a16="http://schemas.microsoft.com/office/drawing/2014/main" id="{689C712C-7E32-07B1-F766-119EE084CF62}"/>
              </a:ext>
            </a:extLst>
          </p:cNvPr>
          <p:cNvSpPr/>
          <p:nvPr/>
        </p:nvSpPr>
        <p:spPr bwMode="auto">
          <a:xfrm>
            <a:off x="8549196" y="115410"/>
            <a:ext cx="1162975" cy="754602"/>
          </a:xfrm>
          <a:prstGeom prst="rect">
            <a:avLst/>
          </a:prstGeom>
          <a:solidFill>
            <a:schemeClr val="bg1"/>
          </a:solidFill>
          <a:ln w="381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Tahoma" pitchFamily="34" charset="0"/>
            </a:endParaRPr>
          </a:p>
        </p:txBody>
      </p:sp>
      <p:pic>
        <p:nvPicPr>
          <p:cNvPr id="6" name="Рисунок 5">
            <a:extLst>
              <a:ext uri="{FF2B5EF4-FFF2-40B4-BE49-F238E27FC236}">
                <a16:creationId xmlns="" xmlns:a16="http://schemas.microsoft.com/office/drawing/2014/main" id="{F0032C6A-FFB2-1ED7-F8CA-7E2733D44869}"/>
              </a:ext>
            </a:extLst>
          </p:cNvPr>
          <p:cNvPicPr>
            <a:picLocks noChangeAspect="1"/>
          </p:cNvPicPr>
          <p:nvPr/>
        </p:nvPicPr>
        <p:blipFill>
          <a:blip r:embed="rId25" cstate="print">
            <a:extLst>
              <a:ext uri="{28A0092B-C50C-407E-A947-70E740481C1C}">
                <a14:useLocalDpi xmlns="" xmlns:a14="http://schemas.microsoft.com/office/drawing/2010/main" val="0"/>
              </a:ext>
              <a:ext uri="{96DAC541-7B7A-43D3-8B79-37D633B846F1}">
                <asvg:svgBlip xmlns="" xmlns:asvg="http://schemas.microsoft.com/office/drawing/2016/SVG/main" r:embed="rId26"/>
              </a:ext>
            </a:extLst>
          </a:blip>
          <a:stretch>
            <a:fillRect/>
          </a:stretch>
        </p:blipFill>
        <p:spPr>
          <a:xfrm>
            <a:off x="8674050" y="-60942"/>
            <a:ext cx="1107305" cy="1107305"/>
          </a:xfrm>
          <a:prstGeom prst="rect">
            <a:avLst/>
          </a:prstGeom>
        </p:spPr>
      </p:pic>
    </p:spTree>
    <p:extLst>
      <p:ext uri="{BB962C8B-B14F-4D97-AF65-F5344CB8AC3E}">
        <p14:creationId xmlns="" xmlns:p14="http://schemas.microsoft.com/office/powerpoint/2010/main" val="1708289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stretch>
            <a:fillRect/>
          </a:stretch>
        </p:blipFill>
        <p:spPr>
          <a:xfrm>
            <a:off x="169933" y="1108609"/>
            <a:ext cx="9517352" cy="5261320"/>
          </a:xfrm>
          <a:prstGeom prst="rect">
            <a:avLst/>
          </a:prstGeom>
        </p:spPr>
      </p:pic>
      <p:sp>
        <p:nvSpPr>
          <p:cNvPr id="3" name="Номер слайда 2"/>
          <p:cNvSpPr>
            <a:spLocks noGrp="1"/>
          </p:cNvSpPr>
          <p:nvPr>
            <p:ph type="sldNum" sz="quarter" idx="12"/>
          </p:nvPr>
        </p:nvSpPr>
        <p:spPr>
          <a:xfrm>
            <a:off x="7541720" y="6307302"/>
            <a:ext cx="1756030" cy="569676"/>
          </a:xfrm>
        </p:spPr>
        <p:txBody>
          <a:bodyPr/>
          <a:lstStyle/>
          <a:p>
            <a:fld id="{E62F5FD8-9F9E-2842-884F-53412DA6B9A6}" type="slidenum">
              <a:rPr lang="ru-RU" sz="1000" b="1" smtClean="0"/>
              <a:pPr/>
              <a:t>5</a:t>
            </a:fld>
            <a:endParaRPr lang="ru-RU" sz="1000" b="1" dirty="0"/>
          </a:p>
        </p:txBody>
      </p:sp>
      <p:sp>
        <p:nvSpPr>
          <p:cNvPr id="8" name="Название 6"/>
          <p:cNvSpPr txBox="1">
            <a:spLocks/>
          </p:cNvSpPr>
          <p:nvPr/>
        </p:nvSpPr>
        <p:spPr bwMode="auto">
          <a:xfrm>
            <a:off x="303416" y="363746"/>
            <a:ext cx="7891508" cy="4859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07277" tIns="53639" rIns="107277" bIns="53639" numCol="1" anchor="t" anchorCtr="0" compatLnSpc="1">
            <a:prstTxWarp prst="textNoShape">
              <a:avLst/>
            </a:prstTxWarp>
          </a:bodyPr>
          <a:lstStyle>
            <a:lvl1pPr algn="l" rtl="0" eaLnBrk="1" fontAlgn="base" hangingPunct="1">
              <a:spcBef>
                <a:spcPct val="0"/>
              </a:spcBef>
              <a:spcAft>
                <a:spcPct val="0"/>
              </a:spcAft>
              <a:defRPr sz="1800" b="0">
                <a:solidFill>
                  <a:srgbClr val="C5001A"/>
                </a:solidFill>
                <a:latin typeface="+mj-lt"/>
                <a:ea typeface="Arial" charset="0"/>
                <a:cs typeface="+mj-cs"/>
              </a:defRPr>
            </a:lvl1pPr>
            <a:lvl2pPr algn="ctr" rtl="0" eaLnBrk="1" fontAlgn="base" hangingPunct="1">
              <a:spcBef>
                <a:spcPct val="0"/>
              </a:spcBef>
              <a:spcAft>
                <a:spcPct val="0"/>
              </a:spcAft>
              <a:defRPr sz="5200">
                <a:solidFill>
                  <a:schemeClr val="tx2"/>
                </a:solidFill>
                <a:latin typeface="Arial" charset="0"/>
                <a:ea typeface="Arial" charset="0"/>
              </a:defRPr>
            </a:lvl2pPr>
            <a:lvl3pPr algn="ctr" rtl="0" eaLnBrk="1" fontAlgn="base" hangingPunct="1">
              <a:spcBef>
                <a:spcPct val="0"/>
              </a:spcBef>
              <a:spcAft>
                <a:spcPct val="0"/>
              </a:spcAft>
              <a:defRPr sz="5200">
                <a:solidFill>
                  <a:schemeClr val="tx2"/>
                </a:solidFill>
                <a:latin typeface="Arial" charset="0"/>
                <a:ea typeface="Arial" charset="0"/>
              </a:defRPr>
            </a:lvl3pPr>
            <a:lvl4pPr algn="ctr" rtl="0" eaLnBrk="1" fontAlgn="base" hangingPunct="1">
              <a:spcBef>
                <a:spcPct val="0"/>
              </a:spcBef>
              <a:spcAft>
                <a:spcPct val="0"/>
              </a:spcAft>
              <a:defRPr sz="5200">
                <a:solidFill>
                  <a:schemeClr val="tx2"/>
                </a:solidFill>
                <a:latin typeface="Arial" charset="0"/>
                <a:ea typeface="Arial" charset="0"/>
              </a:defRPr>
            </a:lvl4pPr>
            <a:lvl5pPr algn="ctr" rtl="0" eaLnBrk="1" fontAlgn="base" hangingPunct="1">
              <a:spcBef>
                <a:spcPct val="0"/>
              </a:spcBef>
              <a:spcAft>
                <a:spcPct val="0"/>
              </a:spcAft>
              <a:defRPr sz="5200">
                <a:solidFill>
                  <a:schemeClr val="tx2"/>
                </a:solidFill>
                <a:latin typeface="Arial" charset="0"/>
                <a:ea typeface="Arial" charset="0"/>
              </a:defRPr>
            </a:lvl5pPr>
            <a:lvl6pPr marL="536387" algn="ctr" rtl="0" eaLnBrk="1" fontAlgn="base" hangingPunct="1">
              <a:spcBef>
                <a:spcPct val="0"/>
              </a:spcBef>
              <a:spcAft>
                <a:spcPct val="0"/>
              </a:spcAft>
              <a:defRPr sz="5200">
                <a:solidFill>
                  <a:schemeClr val="tx2"/>
                </a:solidFill>
                <a:latin typeface="Arial" charset="0"/>
              </a:defRPr>
            </a:lvl6pPr>
            <a:lvl7pPr marL="1072774" algn="ctr" rtl="0" eaLnBrk="1" fontAlgn="base" hangingPunct="1">
              <a:spcBef>
                <a:spcPct val="0"/>
              </a:spcBef>
              <a:spcAft>
                <a:spcPct val="0"/>
              </a:spcAft>
              <a:defRPr sz="5200">
                <a:solidFill>
                  <a:schemeClr val="tx2"/>
                </a:solidFill>
                <a:latin typeface="Arial" charset="0"/>
              </a:defRPr>
            </a:lvl7pPr>
            <a:lvl8pPr marL="1609161" algn="ctr" rtl="0" eaLnBrk="1" fontAlgn="base" hangingPunct="1">
              <a:spcBef>
                <a:spcPct val="0"/>
              </a:spcBef>
              <a:spcAft>
                <a:spcPct val="0"/>
              </a:spcAft>
              <a:defRPr sz="5200">
                <a:solidFill>
                  <a:schemeClr val="tx2"/>
                </a:solidFill>
                <a:latin typeface="Arial" charset="0"/>
              </a:defRPr>
            </a:lvl8pPr>
            <a:lvl9pPr marL="2145548" algn="ctr" rtl="0" eaLnBrk="1" fontAlgn="base" hangingPunct="1">
              <a:spcBef>
                <a:spcPct val="0"/>
              </a:spcBef>
              <a:spcAft>
                <a:spcPct val="0"/>
              </a:spcAft>
              <a:defRPr sz="5200">
                <a:solidFill>
                  <a:schemeClr val="tx2"/>
                </a:solidFill>
                <a:latin typeface="Arial" charset="0"/>
              </a:defRPr>
            </a:lvl9pPr>
          </a:lstStyle>
          <a:p>
            <a:r>
              <a:rPr lang="en-US" b="1" kern="0" dirty="0" smtClean="0">
                <a:solidFill>
                  <a:schemeClr val="bg1"/>
                </a:solidFill>
              </a:rPr>
              <a:t>GLOBAL MARKETS OF THE 1520 SIGNALING DIVISION</a:t>
            </a:r>
            <a:endParaRPr lang="en-US" kern="0" dirty="0">
              <a:solidFill>
                <a:schemeClr val="bg1"/>
              </a:solidFill>
            </a:endParaRPr>
          </a:p>
        </p:txBody>
      </p:sp>
      <p:cxnSp>
        <p:nvCxnSpPr>
          <p:cNvPr id="33" name="Прямая соединительная линия 32"/>
          <p:cNvCxnSpPr/>
          <p:nvPr/>
        </p:nvCxnSpPr>
        <p:spPr bwMode="auto">
          <a:xfrm flipV="1">
            <a:off x="5302949" y="2225275"/>
            <a:ext cx="0" cy="981966"/>
          </a:xfrm>
          <a:prstGeom prst="line">
            <a:avLst/>
          </a:prstGeom>
          <a:noFill/>
          <a:ln w="9525" cap="flat" cmpd="sng" algn="ctr">
            <a:solidFill>
              <a:srgbClr val="C00000"/>
            </a:solidFill>
            <a:prstDash val="solid"/>
            <a:round/>
            <a:headEnd type="none" w="med" len="med"/>
            <a:tailEnd type="none" w="med" len="med"/>
          </a:ln>
          <a:effectLst/>
        </p:spPr>
      </p:cxnSp>
      <p:cxnSp>
        <p:nvCxnSpPr>
          <p:cNvPr id="34" name="Прямая соединительная линия 33"/>
          <p:cNvCxnSpPr/>
          <p:nvPr/>
        </p:nvCxnSpPr>
        <p:spPr bwMode="auto">
          <a:xfrm flipV="1">
            <a:off x="5388009" y="2313990"/>
            <a:ext cx="0" cy="981966"/>
          </a:xfrm>
          <a:prstGeom prst="line">
            <a:avLst/>
          </a:prstGeom>
          <a:noFill/>
          <a:ln w="9525" cap="flat" cmpd="sng" algn="ctr">
            <a:solidFill>
              <a:srgbClr val="C00000"/>
            </a:solidFill>
            <a:prstDash val="solid"/>
            <a:round/>
            <a:headEnd type="none" w="med" len="med"/>
            <a:tailEnd type="none" w="med" len="med"/>
          </a:ln>
          <a:effectLst/>
        </p:spPr>
      </p:cxnSp>
      <p:cxnSp>
        <p:nvCxnSpPr>
          <p:cNvPr id="35" name="Прямая соединительная линия 34"/>
          <p:cNvCxnSpPr/>
          <p:nvPr/>
        </p:nvCxnSpPr>
        <p:spPr bwMode="auto">
          <a:xfrm flipV="1">
            <a:off x="5257456" y="2393218"/>
            <a:ext cx="0" cy="868440"/>
          </a:xfrm>
          <a:prstGeom prst="line">
            <a:avLst/>
          </a:prstGeom>
          <a:noFill/>
          <a:ln w="9525" cap="flat" cmpd="sng" algn="ctr">
            <a:solidFill>
              <a:srgbClr val="C00000"/>
            </a:solidFill>
            <a:prstDash val="solid"/>
            <a:round/>
            <a:headEnd type="none" w="med" len="med"/>
            <a:tailEnd type="none" w="med" len="med"/>
          </a:ln>
          <a:effectLst/>
        </p:spPr>
      </p:cxnSp>
      <p:cxnSp>
        <p:nvCxnSpPr>
          <p:cNvPr id="37" name="Прямая соединительная линия 36"/>
          <p:cNvCxnSpPr/>
          <p:nvPr/>
        </p:nvCxnSpPr>
        <p:spPr bwMode="auto">
          <a:xfrm flipH="1" flipV="1">
            <a:off x="4332163" y="2702495"/>
            <a:ext cx="202684" cy="520719"/>
          </a:xfrm>
          <a:prstGeom prst="line">
            <a:avLst/>
          </a:prstGeom>
          <a:noFill/>
          <a:ln w="9525" cap="flat" cmpd="sng" algn="ctr">
            <a:solidFill>
              <a:srgbClr val="C00000"/>
            </a:solidFill>
            <a:prstDash val="solid"/>
            <a:round/>
            <a:headEnd type="none" w="med" len="med"/>
            <a:tailEnd type="none" w="med" len="med"/>
          </a:ln>
          <a:effectLst/>
        </p:spPr>
      </p:cxnSp>
      <p:cxnSp>
        <p:nvCxnSpPr>
          <p:cNvPr id="38" name="Прямая соединительная линия 37"/>
          <p:cNvCxnSpPr/>
          <p:nvPr/>
        </p:nvCxnSpPr>
        <p:spPr bwMode="auto">
          <a:xfrm flipV="1">
            <a:off x="4060580" y="3579731"/>
            <a:ext cx="1118276" cy="738612"/>
          </a:xfrm>
          <a:prstGeom prst="line">
            <a:avLst/>
          </a:prstGeom>
          <a:noFill/>
          <a:ln w="9525" cap="flat" cmpd="sng" algn="ctr">
            <a:solidFill>
              <a:srgbClr val="C00000"/>
            </a:solidFill>
            <a:prstDash val="solid"/>
            <a:round/>
            <a:headEnd type="none" w="med" len="med"/>
            <a:tailEnd type="none" w="med" len="med"/>
          </a:ln>
          <a:effectLst/>
        </p:spPr>
      </p:cxnSp>
      <p:cxnSp>
        <p:nvCxnSpPr>
          <p:cNvPr id="41" name="Прямая соединительная линия 40"/>
          <p:cNvCxnSpPr/>
          <p:nvPr/>
        </p:nvCxnSpPr>
        <p:spPr bwMode="auto">
          <a:xfrm flipV="1">
            <a:off x="4086856" y="3526807"/>
            <a:ext cx="1050768" cy="320886"/>
          </a:xfrm>
          <a:prstGeom prst="line">
            <a:avLst/>
          </a:prstGeom>
          <a:noFill/>
          <a:ln w="9525" cap="flat" cmpd="sng" algn="ctr">
            <a:solidFill>
              <a:srgbClr val="C00000"/>
            </a:solidFill>
            <a:prstDash val="solid"/>
            <a:round/>
            <a:headEnd type="none" w="med" len="med"/>
            <a:tailEnd type="none" w="med" len="med"/>
          </a:ln>
          <a:effectLst/>
        </p:spPr>
      </p:cxnSp>
      <p:cxnSp>
        <p:nvCxnSpPr>
          <p:cNvPr id="43" name="Прямая соединительная линия 42"/>
          <p:cNvCxnSpPr/>
          <p:nvPr/>
        </p:nvCxnSpPr>
        <p:spPr bwMode="auto">
          <a:xfrm flipV="1">
            <a:off x="3404962" y="3478631"/>
            <a:ext cx="1879053" cy="11931"/>
          </a:xfrm>
          <a:prstGeom prst="line">
            <a:avLst/>
          </a:prstGeom>
          <a:noFill/>
          <a:ln w="9525" cap="flat" cmpd="sng" algn="ctr">
            <a:solidFill>
              <a:srgbClr val="C00000"/>
            </a:solidFill>
            <a:prstDash val="solid"/>
            <a:round/>
            <a:headEnd type="none" w="med" len="med"/>
            <a:tailEnd type="none" w="med" len="med"/>
          </a:ln>
          <a:effectLst/>
        </p:spPr>
      </p:cxnSp>
      <p:cxnSp>
        <p:nvCxnSpPr>
          <p:cNvPr id="46" name="Прямая соединительная линия 45"/>
          <p:cNvCxnSpPr/>
          <p:nvPr/>
        </p:nvCxnSpPr>
        <p:spPr bwMode="auto">
          <a:xfrm>
            <a:off x="5848386" y="3713774"/>
            <a:ext cx="225316" cy="1590140"/>
          </a:xfrm>
          <a:prstGeom prst="line">
            <a:avLst/>
          </a:prstGeom>
          <a:noFill/>
          <a:ln w="9525" cap="flat" cmpd="sng" algn="ctr">
            <a:solidFill>
              <a:srgbClr val="C00000"/>
            </a:solidFill>
            <a:prstDash val="solid"/>
            <a:round/>
            <a:headEnd type="none" w="med" len="med"/>
            <a:tailEnd type="none" w="med" len="med"/>
          </a:ln>
          <a:effectLst/>
        </p:spPr>
      </p:cxnSp>
      <p:cxnSp>
        <p:nvCxnSpPr>
          <p:cNvPr id="48" name="Прямая соединительная линия 47"/>
          <p:cNvCxnSpPr/>
          <p:nvPr/>
        </p:nvCxnSpPr>
        <p:spPr bwMode="auto">
          <a:xfrm>
            <a:off x="6126869" y="3756637"/>
            <a:ext cx="155479" cy="1156399"/>
          </a:xfrm>
          <a:prstGeom prst="line">
            <a:avLst/>
          </a:prstGeom>
          <a:noFill/>
          <a:ln w="9525" cap="flat" cmpd="sng" algn="ctr">
            <a:solidFill>
              <a:srgbClr val="C00000"/>
            </a:solidFill>
            <a:prstDash val="solid"/>
            <a:round/>
            <a:headEnd type="none" w="med" len="med"/>
            <a:tailEnd type="none" w="med" len="med"/>
          </a:ln>
          <a:effectLst/>
        </p:spPr>
      </p:cxnSp>
      <p:cxnSp>
        <p:nvCxnSpPr>
          <p:cNvPr id="49" name="Прямая соединительная линия 48"/>
          <p:cNvCxnSpPr/>
          <p:nvPr/>
        </p:nvCxnSpPr>
        <p:spPr bwMode="auto">
          <a:xfrm>
            <a:off x="6291973" y="3691232"/>
            <a:ext cx="161617" cy="972187"/>
          </a:xfrm>
          <a:prstGeom prst="line">
            <a:avLst/>
          </a:prstGeom>
          <a:noFill/>
          <a:ln w="9525" cap="flat" cmpd="sng" algn="ctr">
            <a:solidFill>
              <a:srgbClr val="C00000"/>
            </a:solidFill>
            <a:prstDash val="solid"/>
            <a:round/>
            <a:headEnd type="none" w="med" len="med"/>
            <a:tailEnd type="none" w="med" len="med"/>
          </a:ln>
          <a:effectLst/>
        </p:spPr>
      </p:cxnSp>
      <p:cxnSp>
        <p:nvCxnSpPr>
          <p:cNvPr id="50" name="Прямая соединительная линия 49"/>
          <p:cNvCxnSpPr/>
          <p:nvPr/>
        </p:nvCxnSpPr>
        <p:spPr bwMode="auto">
          <a:xfrm flipH="1" flipV="1">
            <a:off x="6253675" y="1968681"/>
            <a:ext cx="214341" cy="1463592"/>
          </a:xfrm>
          <a:prstGeom prst="line">
            <a:avLst/>
          </a:prstGeom>
          <a:noFill/>
          <a:ln w="9525" cap="flat" cmpd="sng" algn="ctr">
            <a:solidFill>
              <a:srgbClr val="C00000"/>
            </a:solidFill>
            <a:prstDash val="solid"/>
            <a:round/>
            <a:headEnd type="none" w="med" len="med"/>
            <a:tailEnd type="none" w="med" len="med"/>
          </a:ln>
          <a:effectLst/>
        </p:spPr>
      </p:cxnSp>
      <p:cxnSp>
        <p:nvCxnSpPr>
          <p:cNvPr id="53" name="Прямая соединительная линия 52"/>
          <p:cNvCxnSpPr/>
          <p:nvPr/>
        </p:nvCxnSpPr>
        <p:spPr bwMode="auto">
          <a:xfrm flipH="1" flipV="1">
            <a:off x="7198907" y="3527625"/>
            <a:ext cx="781268" cy="503654"/>
          </a:xfrm>
          <a:prstGeom prst="line">
            <a:avLst/>
          </a:prstGeom>
          <a:noFill/>
          <a:ln w="9525" cap="flat" cmpd="sng" algn="ctr">
            <a:solidFill>
              <a:srgbClr val="C00000"/>
            </a:solidFill>
            <a:prstDash val="solid"/>
            <a:round/>
            <a:headEnd type="none" w="med" len="med"/>
            <a:tailEnd type="none" w="med" len="med"/>
          </a:ln>
          <a:effectLst/>
        </p:spPr>
      </p:cxnSp>
      <p:cxnSp>
        <p:nvCxnSpPr>
          <p:cNvPr id="55" name="Прямая соединительная линия 54"/>
          <p:cNvCxnSpPr/>
          <p:nvPr/>
        </p:nvCxnSpPr>
        <p:spPr bwMode="auto">
          <a:xfrm flipV="1">
            <a:off x="7437351" y="5317696"/>
            <a:ext cx="208736" cy="515228"/>
          </a:xfrm>
          <a:prstGeom prst="line">
            <a:avLst/>
          </a:prstGeom>
          <a:noFill/>
          <a:ln w="9525" cap="flat" cmpd="sng" algn="ctr">
            <a:solidFill>
              <a:srgbClr val="C00000"/>
            </a:solidFill>
            <a:prstDash val="solid"/>
            <a:round/>
            <a:headEnd type="none" w="med" len="med"/>
            <a:tailEnd type="none" w="med" len="med"/>
          </a:ln>
          <a:effectLst/>
        </p:spPr>
      </p:cxnSp>
      <p:cxnSp>
        <p:nvCxnSpPr>
          <p:cNvPr id="58" name="Прямая соединительная линия 57"/>
          <p:cNvCxnSpPr/>
          <p:nvPr/>
        </p:nvCxnSpPr>
        <p:spPr bwMode="auto">
          <a:xfrm flipV="1">
            <a:off x="7476098" y="1737949"/>
            <a:ext cx="340074" cy="1263790"/>
          </a:xfrm>
          <a:prstGeom prst="line">
            <a:avLst/>
          </a:prstGeom>
          <a:noFill/>
          <a:ln w="9525" cap="flat" cmpd="sng" algn="ctr">
            <a:solidFill>
              <a:srgbClr val="C00000"/>
            </a:solidFill>
            <a:prstDash val="solid"/>
            <a:round/>
            <a:headEnd type="none" w="med" len="med"/>
            <a:tailEnd type="none" w="med" len="med"/>
          </a:ln>
          <a:effectLst/>
        </p:spPr>
      </p:cxnSp>
      <p:cxnSp>
        <p:nvCxnSpPr>
          <p:cNvPr id="61" name="Прямая соединительная линия 60"/>
          <p:cNvCxnSpPr/>
          <p:nvPr/>
        </p:nvCxnSpPr>
        <p:spPr bwMode="auto">
          <a:xfrm flipH="1">
            <a:off x="7440731" y="5832443"/>
            <a:ext cx="1114874" cy="0"/>
          </a:xfrm>
          <a:prstGeom prst="line">
            <a:avLst/>
          </a:prstGeom>
          <a:noFill/>
          <a:ln w="9525" cap="flat" cmpd="sng" algn="ctr">
            <a:solidFill>
              <a:srgbClr val="C00000"/>
            </a:solidFill>
            <a:prstDash val="solid"/>
            <a:round/>
            <a:headEnd type="none" w="med" len="med"/>
            <a:tailEnd type="none" w="med" len="med"/>
          </a:ln>
          <a:effectLst/>
        </p:spPr>
      </p:cxnSp>
      <p:sp>
        <p:nvSpPr>
          <p:cNvPr id="63" name="TextBox 62"/>
          <p:cNvSpPr txBox="1"/>
          <p:nvPr/>
        </p:nvSpPr>
        <p:spPr>
          <a:xfrm>
            <a:off x="7715488" y="1481591"/>
            <a:ext cx="832088" cy="261610"/>
          </a:xfrm>
          <a:prstGeom prst="rect">
            <a:avLst/>
          </a:prstGeom>
          <a:noFill/>
        </p:spPr>
        <p:txBody>
          <a:bodyPr wrap="square" rtlCol="0">
            <a:spAutoFit/>
          </a:bodyPr>
          <a:lstStyle/>
          <a:p>
            <a:r>
              <a:rPr lang="en-US" sz="1100" b="1" dirty="0" smtClean="0">
                <a:solidFill>
                  <a:srgbClr val="C00000"/>
                </a:solidFill>
              </a:rPr>
              <a:t>RUSSIA</a:t>
            </a:r>
            <a:endParaRPr lang="ru-RU" sz="1100" b="1" dirty="0">
              <a:solidFill>
                <a:srgbClr val="C00000"/>
              </a:solidFill>
            </a:endParaRPr>
          </a:p>
        </p:txBody>
      </p:sp>
      <p:cxnSp>
        <p:nvCxnSpPr>
          <p:cNvPr id="64" name="Прямая соединительная линия 63"/>
          <p:cNvCxnSpPr/>
          <p:nvPr/>
        </p:nvCxnSpPr>
        <p:spPr bwMode="auto">
          <a:xfrm>
            <a:off x="7970187" y="4027758"/>
            <a:ext cx="1029434" cy="0"/>
          </a:xfrm>
          <a:prstGeom prst="line">
            <a:avLst/>
          </a:prstGeom>
          <a:noFill/>
          <a:ln w="9525" cap="flat" cmpd="sng" algn="ctr">
            <a:solidFill>
              <a:srgbClr val="C00000"/>
            </a:solidFill>
            <a:prstDash val="solid"/>
            <a:round/>
            <a:headEnd type="none" w="med" len="med"/>
            <a:tailEnd type="none" w="med" len="med"/>
          </a:ln>
          <a:effectLst/>
        </p:spPr>
      </p:cxnSp>
      <p:sp>
        <p:nvSpPr>
          <p:cNvPr id="65" name="TextBox 64"/>
          <p:cNvSpPr txBox="1"/>
          <p:nvPr/>
        </p:nvSpPr>
        <p:spPr>
          <a:xfrm>
            <a:off x="8147173" y="3812057"/>
            <a:ext cx="949524" cy="246221"/>
          </a:xfrm>
          <a:prstGeom prst="rect">
            <a:avLst/>
          </a:prstGeom>
          <a:noFill/>
        </p:spPr>
        <p:txBody>
          <a:bodyPr wrap="square" rtlCol="0">
            <a:spAutoFit/>
          </a:bodyPr>
          <a:lstStyle/>
          <a:p>
            <a:r>
              <a:rPr lang="en-US" sz="1000" b="1" dirty="0" smtClean="0">
                <a:solidFill>
                  <a:srgbClr val="C00000"/>
                </a:solidFill>
              </a:rPr>
              <a:t>MONGOLIA</a:t>
            </a:r>
            <a:endParaRPr lang="ru-RU" sz="1000" b="1" dirty="0">
              <a:solidFill>
                <a:srgbClr val="C00000"/>
              </a:solidFill>
            </a:endParaRPr>
          </a:p>
        </p:txBody>
      </p:sp>
      <p:sp>
        <p:nvSpPr>
          <p:cNvPr id="71" name="TextBox 70"/>
          <p:cNvSpPr txBox="1"/>
          <p:nvPr/>
        </p:nvSpPr>
        <p:spPr>
          <a:xfrm>
            <a:off x="7420776" y="5636319"/>
            <a:ext cx="1316404" cy="246221"/>
          </a:xfrm>
          <a:prstGeom prst="rect">
            <a:avLst/>
          </a:prstGeom>
          <a:noFill/>
        </p:spPr>
        <p:txBody>
          <a:bodyPr wrap="square" rtlCol="0">
            <a:spAutoFit/>
          </a:bodyPr>
          <a:lstStyle/>
          <a:p>
            <a:r>
              <a:rPr lang="en-US" sz="1000" b="1" dirty="0" smtClean="0">
                <a:solidFill>
                  <a:srgbClr val="C00000"/>
                </a:solidFill>
              </a:rPr>
              <a:t>AUSTRALIA</a:t>
            </a:r>
            <a:endParaRPr lang="ru-RU" sz="1000" b="1" dirty="0">
              <a:solidFill>
                <a:srgbClr val="C00000"/>
              </a:solidFill>
            </a:endParaRPr>
          </a:p>
        </p:txBody>
      </p:sp>
      <p:cxnSp>
        <p:nvCxnSpPr>
          <p:cNvPr id="73" name="Прямая соединительная линия 72"/>
          <p:cNvCxnSpPr/>
          <p:nvPr/>
        </p:nvCxnSpPr>
        <p:spPr bwMode="auto">
          <a:xfrm>
            <a:off x="7842555" y="1732142"/>
            <a:ext cx="1607511" cy="0"/>
          </a:xfrm>
          <a:prstGeom prst="line">
            <a:avLst/>
          </a:prstGeom>
          <a:noFill/>
          <a:ln w="9525" cap="flat" cmpd="sng" algn="ctr">
            <a:solidFill>
              <a:srgbClr val="C00000"/>
            </a:solidFill>
            <a:prstDash val="solid"/>
            <a:round/>
            <a:headEnd type="none" w="med" len="med"/>
            <a:tailEnd type="none" w="med" len="med"/>
          </a:ln>
          <a:effectLst/>
        </p:spPr>
      </p:cxnSp>
      <p:cxnSp>
        <p:nvCxnSpPr>
          <p:cNvPr id="75" name="Прямая соединительная линия 74"/>
          <p:cNvCxnSpPr/>
          <p:nvPr/>
        </p:nvCxnSpPr>
        <p:spPr bwMode="auto">
          <a:xfrm>
            <a:off x="6253674" y="1975146"/>
            <a:ext cx="717672" cy="0"/>
          </a:xfrm>
          <a:prstGeom prst="line">
            <a:avLst/>
          </a:prstGeom>
          <a:noFill/>
          <a:ln w="9525" cap="flat" cmpd="sng" algn="ctr">
            <a:solidFill>
              <a:srgbClr val="C00000"/>
            </a:solidFill>
            <a:prstDash val="solid"/>
            <a:round/>
            <a:headEnd type="none" w="med" len="med"/>
            <a:tailEnd type="none" w="med" len="med"/>
          </a:ln>
          <a:effectLst/>
        </p:spPr>
      </p:cxnSp>
      <p:sp>
        <p:nvSpPr>
          <p:cNvPr id="78" name="TextBox 77"/>
          <p:cNvSpPr txBox="1"/>
          <p:nvPr/>
        </p:nvSpPr>
        <p:spPr>
          <a:xfrm>
            <a:off x="6036170" y="1776710"/>
            <a:ext cx="1248632" cy="246221"/>
          </a:xfrm>
          <a:prstGeom prst="rect">
            <a:avLst/>
          </a:prstGeom>
          <a:noFill/>
        </p:spPr>
        <p:txBody>
          <a:bodyPr wrap="square" rtlCol="0">
            <a:spAutoFit/>
          </a:bodyPr>
          <a:lstStyle/>
          <a:p>
            <a:r>
              <a:rPr lang="en-US" sz="1000" b="1" dirty="0" smtClean="0">
                <a:solidFill>
                  <a:srgbClr val="C00000"/>
                </a:solidFill>
              </a:rPr>
              <a:t>KAZAKHSTAN</a:t>
            </a:r>
            <a:endParaRPr lang="ru-RU" sz="1000" b="1" dirty="0">
              <a:solidFill>
                <a:srgbClr val="C00000"/>
              </a:solidFill>
            </a:endParaRPr>
          </a:p>
        </p:txBody>
      </p:sp>
      <p:sp>
        <p:nvSpPr>
          <p:cNvPr id="83" name="TextBox 82"/>
          <p:cNvSpPr txBox="1"/>
          <p:nvPr/>
        </p:nvSpPr>
        <p:spPr>
          <a:xfrm>
            <a:off x="4654790" y="2016448"/>
            <a:ext cx="647934" cy="246221"/>
          </a:xfrm>
          <a:prstGeom prst="rect">
            <a:avLst/>
          </a:prstGeom>
          <a:noFill/>
        </p:spPr>
        <p:txBody>
          <a:bodyPr wrap="none" rtlCol="0">
            <a:spAutoFit/>
          </a:bodyPr>
          <a:lstStyle/>
          <a:p>
            <a:r>
              <a:rPr lang="en-US" sz="1000" b="1" dirty="0" smtClean="0">
                <a:solidFill>
                  <a:srgbClr val="C00000"/>
                </a:solidFill>
              </a:rPr>
              <a:t>LATVIA</a:t>
            </a:r>
            <a:endParaRPr lang="ru-RU" sz="1000" b="1" dirty="0">
              <a:solidFill>
                <a:srgbClr val="C00000"/>
              </a:solidFill>
            </a:endParaRPr>
          </a:p>
        </p:txBody>
      </p:sp>
      <p:sp>
        <p:nvSpPr>
          <p:cNvPr id="84" name="TextBox 83"/>
          <p:cNvSpPr txBox="1"/>
          <p:nvPr/>
        </p:nvSpPr>
        <p:spPr>
          <a:xfrm>
            <a:off x="4612240" y="2211288"/>
            <a:ext cx="919714" cy="246221"/>
          </a:xfrm>
          <a:prstGeom prst="rect">
            <a:avLst/>
          </a:prstGeom>
          <a:noFill/>
        </p:spPr>
        <p:txBody>
          <a:bodyPr wrap="square" rtlCol="0">
            <a:spAutoFit/>
          </a:bodyPr>
          <a:lstStyle/>
          <a:p>
            <a:r>
              <a:rPr lang="en-US" sz="1000" b="1" dirty="0" smtClean="0">
                <a:solidFill>
                  <a:srgbClr val="C00000"/>
                </a:solidFill>
              </a:rPr>
              <a:t>LITHUANIA</a:t>
            </a:r>
            <a:endParaRPr lang="ru-RU" sz="1000" b="1" dirty="0">
              <a:solidFill>
                <a:srgbClr val="C00000"/>
              </a:solidFill>
            </a:endParaRPr>
          </a:p>
        </p:txBody>
      </p:sp>
      <p:sp>
        <p:nvSpPr>
          <p:cNvPr id="85" name="TextBox 84"/>
          <p:cNvSpPr txBox="1"/>
          <p:nvPr/>
        </p:nvSpPr>
        <p:spPr>
          <a:xfrm>
            <a:off x="3389554" y="4119137"/>
            <a:ext cx="668773" cy="246221"/>
          </a:xfrm>
          <a:prstGeom prst="rect">
            <a:avLst/>
          </a:prstGeom>
          <a:noFill/>
        </p:spPr>
        <p:txBody>
          <a:bodyPr wrap="none" rtlCol="0">
            <a:spAutoFit/>
          </a:bodyPr>
          <a:lstStyle/>
          <a:p>
            <a:r>
              <a:rPr lang="en-US" sz="1000" b="1" dirty="0" smtClean="0">
                <a:solidFill>
                  <a:srgbClr val="C00000"/>
                </a:solidFill>
              </a:rPr>
              <a:t>SERBIA</a:t>
            </a:r>
            <a:endParaRPr lang="ru-RU" sz="1000" b="1" dirty="0">
              <a:solidFill>
                <a:srgbClr val="C00000"/>
              </a:solidFill>
            </a:endParaRPr>
          </a:p>
        </p:txBody>
      </p:sp>
      <p:sp>
        <p:nvSpPr>
          <p:cNvPr id="87" name="TextBox 86"/>
          <p:cNvSpPr txBox="1"/>
          <p:nvPr/>
        </p:nvSpPr>
        <p:spPr>
          <a:xfrm>
            <a:off x="6392037" y="4473703"/>
            <a:ext cx="1011815" cy="246221"/>
          </a:xfrm>
          <a:prstGeom prst="rect">
            <a:avLst/>
          </a:prstGeom>
          <a:noFill/>
        </p:spPr>
        <p:txBody>
          <a:bodyPr wrap="none" rtlCol="0">
            <a:spAutoFit/>
          </a:bodyPr>
          <a:lstStyle/>
          <a:p>
            <a:r>
              <a:rPr lang="en-US" sz="1000" b="1" dirty="0" smtClean="0">
                <a:solidFill>
                  <a:srgbClr val="C00000"/>
                </a:solidFill>
              </a:rPr>
              <a:t>UZBEKISTAN</a:t>
            </a:r>
            <a:endParaRPr lang="ru-RU" sz="1000" b="1" dirty="0">
              <a:solidFill>
                <a:srgbClr val="C00000"/>
              </a:solidFill>
            </a:endParaRPr>
          </a:p>
        </p:txBody>
      </p:sp>
      <p:sp>
        <p:nvSpPr>
          <p:cNvPr id="88" name="TextBox 87"/>
          <p:cNvSpPr txBox="1"/>
          <p:nvPr/>
        </p:nvSpPr>
        <p:spPr>
          <a:xfrm>
            <a:off x="6228656" y="4720479"/>
            <a:ext cx="1212191" cy="246221"/>
          </a:xfrm>
          <a:prstGeom prst="rect">
            <a:avLst/>
          </a:prstGeom>
          <a:noFill/>
        </p:spPr>
        <p:txBody>
          <a:bodyPr wrap="none" rtlCol="0">
            <a:spAutoFit/>
          </a:bodyPr>
          <a:lstStyle/>
          <a:p>
            <a:r>
              <a:rPr lang="en-US" sz="1000" b="1" dirty="0" smtClean="0">
                <a:solidFill>
                  <a:srgbClr val="C00000"/>
                </a:solidFill>
              </a:rPr>
              <a:t>TURKMENISTAN</a:t>
            </a:r>
            <a:endParaRPr lang="ru-RU" sz="1000" b="1" dirty="0">
              <a:solidFill>
                <a:srgbClr val="C00000"/>
              </a:solidFill>
            </a:endParaRPr>
          </a:p>
        </p:txBody>
      </p:sp>
      <p:cxnSp>
        <p:nvCxnSpPr>
          <p:cNvPr id="89" name="Прямая соединительная линия 88"/>
          <p:cNvCxnSpPr/>
          <p:nvPr/>
        </p:nvCxnSpPr>
        <p:spPr bwMode="auto">
          <a:xfrm>
            <a:off x="6453590" y="4663419"/>
            <a:ext cx="1022508" cy="11763"/>
          </a:xfrm>
          <a:prstGeom prst="line">
            <a:avLst/>
          </a:prstGeom>
          <a:noFill/>
          <a:ln w="9525" cap="flat" cmpd="sng" algn="ctr">
            <a:solidFill>
              <a:srgbClr val="C00000"/>
            </a:solidFill>
            <a:prstDash val="solid"/>
            <a:round/>
            <a:headEnd type="none" w="med" len="med"/>
            <a:tailEnd type="none" w="med" len="med"/>
          </a:ln>
          <a:effectLst/>
        </p:spPr>
      </p:cxnSp>
      <p:cxnSp>
        <p:nvCxnSpPr>
          <p:cNvPr id="93" name="Прямая соединительная линия 92"/>
          <p:cNvCxnSpPr/>
          <p:nvPr/>
        </p:nvCxnSpPr>
        <p:spPr bwMode="auto">
          <a:xfrm>
            <a:off x="6262285" y="4913036"/>
            <a:ext cx="1022508" cy="11763"/>
          </a:xfrm>
          <a:prstGeom prst="line">
            <a:avLst/>
          </a:prstGeom>
          <a:noFill/>
          <a:ln w="9525" cap="flat" cmpd="sng" algn="ctr">
            <a:solidFill>
              <a:srgbClr val="C00000"/>
            </a:solidFill>
            <a:prstDash val="solid"/>
            <a:round/>
            <a:headEnd type="none" w="med" len="med"/>
            <a:tailEnd type="none" w="med" len="med"/>
          </a:ln>
          <a:effectLst/>
        </p:spPr>
      </p:cxnSp>
      <p:cxnSp>
        <p:nvCxnSpPr>
          <p:cNvPr id="100" name="Прямая соединительная линия 99"/>
          <p:cNvCxnSpPr/>
          <p:nvPr/>
        </p:nvCxnSpPr>
        <p:spPr bwMode="auto">
          <a:xfrm>
            <a:off x="6080642" y="5303914"/>
            <a:ext cx="930442" cy="0"/>
          </a:xfrm>
          <a:prstGeom prst="line">
            <a:avLst/>
          </a:prstGeom>
          <a:noFill/>
          <a:ln w="9525" cap="flat" cmpd="sng" algn="ctr">
            <a:solidFill>
              <a:srgbClr val="C00000"/>
            </a:solidFill>
            <a:prstDash val="solid"/>
            <a:round/>
            <a:headEnd type="none" w="med" len="med"/>
            <a:tailEnd type="none" w="med" len="med"/>
          </a:ln>
          <a:effectLst/>
        </p:spPr>
      </p:cxnSp>
      <p:sp>
        <p:nvSpPr>
          <p:cNvPr id="102" name="TextBox 101"/>
          <p:cNvSpPr txBox="1"/>
          <p:nvPr/>
        </p:nvSpPr>
        <p:spPr>
          <a:xfrm>
            <a:off x="6040687" y="5097358"/>
            <a:ext cx="1104790" cy="246221"/>
          </a:xfrm>
          <a:prstGeom prst="rect">
            <a:avLst/>
          </a:prstGeom>
          <a:noFill/>
        </p:spPr>
        <p:txBody>
          <a:bodyPr wrap="none" rtlCol="0">
            <a:spAutoFit/>
          </a:bodyPr>
          <a:lstStyle/>
          <a:p>
            <a:r>
              <a:rPr lang="en-US" sz="1000" b="1" dirty="0">
                <a:solidFill>
                  <a:srgbClr val="C00000"/>
                </a:solidFill>
              </a:rPr>
              <a:t>AZERBAIJHAN</a:t>
            </a:r>
            <a:endParaRPr lang="ru-RU" sz="1000" b="1" dirty="0">
              <a:solidFill>
                <a:srgbClr val="C00000"/>
              </a:solidFill>
            </a:endParaRPr>
          </a:p>
        </p:txBody>
      </p:sp>
      <p:sp>
        <p:nvSpPr>
          <p:cNvPr id="109" name="TextBox 108"/>
          <p:cNvSpPr txBox="1"/>
          <p:nvPr/>
        </p:nvSpPr>
        <p:spPr>
          <a:xfrm>
            <a:off x="5289066" y="2107161"/>
            <a:ext cx="805029" cy="246221"/>
          </a:xfrm>
          <a:prstGeom prst="rect">
            <a:avLst/>
          </a:prstGeom>
          <a:noFill/>
        </p:spPr>
        <p:txBody>
          <a:bodyPr wrap="none" rtlCol="0">
            <a:spAutoFit/>
          </a:bodyPr>
          <a:lstStyle/>
          <a:p>
            <a:r>
              <a:rPr lang="en-US" sz="1000" b="1" dirty="0" smtClean="0">
                <a:solidFill>
                  <a:srgbClr val="C00000"/>
                </a:solidFill>
              </a:rPr>
              <a:t>BELARUS</a:t>
            </a:r>
            <a:endParaRPr lang="ru-RU" sz="1000" b="1" dirty="0">
              <a:solidFill>
                <a:srgbClr val="C00000"/>
              </a:solidFill>
            </a:endParaRPr>
          </a:p>
        </p:txBody>
      </p:sp>
      <p:sp>
        <p:nvSpPr>
          <p:cNvPr id="110" name="TextBox 109"/>
          <p:cNvSpPr txBox="1"/>
          <p:nvPr/>
        </p:nvSpPr>
        <p:spPr>
          <a:xfrm>
            <a:off x="3254541" y="3304120"/>
            <a:ext cx="843230" cy="246221"/>
          </a:xfrm>
          <a:prstGeom prst="rect">
            <a:avLst/>
          </a:prstGeom>
          <a:noFill/>
        </p:spPr>
        <p:txBody>
          <a:bodyPr wrap="square" rtlCol="0">
            <a:spAutoFit/>
          </a:bodyPr>
          <a:lstStyle/>
          <a:p>
            <a:r>
              <a:rPr lang="en-US" sz="1000" b="1" dirty="0" smtClean="0">
                <a:solidFill>
                  <a:srgbClr val="C00000"/>
                </a:solidFill>
              </a:rPr>
              <a:t>UKRAINE</a:t>
            </a:r>
            <a:endParaRPr lang="ru-RU" sz="1000" b="1" dirty="0">
              <a:solidFill>
                <a:srgbClr val="C00000"/>
              </a:solidFill>
            </a:endParaRPr>
          </a:p>
        </p:txBody>
      </p:sp>
      <p:cxnSp>
        <p:nvCxnSpPr>
          <p:cNvPr id="111" name="Прямая соединительная линия 110"/>
          <p:cNvCxnSpPr/>
          <p:nvPr/>
        </p:nvCxnSpPr>
        <p:spPr bwMode="auto">
          <a:xfrm>
            <a:off x="5701380" y="3779452"/>
            <a:ext cx="170687" cy="2278272"/>
          </a:xfrm>
          <a:prstGeom prst="line">
            <a:avLst/>
          </a:prstGeom>
          <a:noFill/>
          <a:ln w="9525" cap="flat" cmpd="sng" algn="ctr">
            <a:solidFill>
              <a:srgbClr val="C00000"/>
            </a:solidFill>
            <a:prstDash val="solid"/>
            <a:round/>
            <a:headEnd type="none" w="med" len="med"/>
            <a:tailEnd type="none" w="med" len="med"/>
          </a:ln>
          <a:effectLst/>
        </p:spPr>
      </p:cxnSp>
      <p:cxnSp>
        <p:nvCxnSpPr>
          <p:cNvPr id="113" name="Прямая соединительная линия 112"/>
          <p:cNvCxnSpPr/>
          <p:nvPr/>
        </p:nvCxnSpPr>
        <p:spPr bwMode="auto">
          <a:xfrm>
            <a:off x="5870785" y="6057724"/>
            <a:ext cx="1152999" cy="0"/>
          </a:xfrm>
          <a:prstGeom prst="line">
            <a:avLst/>
          </a:prstGeom>
          <a:noFill/>
          <a:ln w="9525" cap="flat" cmpd="sng" algn="ctr">
            <a:solidFill>
              <a:srgbClr val="C00000"/>
            </a:solidFill>
            <a:prstDash val="solid"/>
            <a:round/>
            <a:headEnd type="none" w="med" len="med"/>
            <a:tailEnd type="none" w="med" len="med"/>
          </a:ln>
          <a:effectLst/>
        </p:spPr>
      </p:cxnSp>
      <p:sp>
        <p:nvSpPr>
          <p:cNvPr id="115" name="TextBox 114"/>
          <p:cNvSpPr txBox="1"/>
          <p:nvPr/>
        </p:nvSpPr>
        <p:spPr>
          <a:xfrm>
            <a:off x="5838618" y="5804027"/>
            <a:ext cx="712054" cy="246221"/>
          </a:xfrm>
          <a:prstGeom prst="rect">
            <a:avLst/>
          </a:prstGeom>
          <a:noFill/>
        </p:spPr>
        <p:txBody>
          <a:bodyPr wrap="none" rtlCol="0">
            <a:spAutoFit/>
          </a:bodyPr>
          <a:lstStyle/>
          <a:p>
            <a:r>
              <a:rPr lang="en-US" sz="1000" b="1" dirty="0" smtClean="0">
                <a:solidFill>
                  <a:srgbClr val="C00000"/>
                </a:solidFill>
              </a:rPr>
              <a:t>TURKEY</a:t>
            </a:r>
            <a:endParaRPr lang="ru-RU" sz="1000" b="1" dirty="0">
              <a:solidFill>
                <a:srgbClr val="C00000"/>
              </a:solidFill>
            </a:endParaRPr>
          </a:p>
        </p:txBody>
      </p:sp>
      <p:cxnSp>
        <p:nvCxnSpPr>
          <p:cNvPr id="121" name="Прямая соединительная линия 120"/>
          <p:cNvCxnSpPr/>
          <p:nvPr/>
        </p:nvCxnSpPr>
        <p:spPr bwMode="auto">
          <a:xfrm>
            <a:off x="5388009" y="2311852"/>
            <a:ext cx="648160" cy="0"/>
          </a:xfrm>
          <a:prstGeom prst="line">
            <a:avLst/>
          </a:prstGeom>
          <a:noFill/>
          <a:ln w="9525" cap="flat" cmpd="sng" algn="ctr">
            <a:solidFill>
              <a:srgbClr val="C00000"/>
            </a:solidFill>
            <a:prstDash val="solid"/>
            <a:round/>
            <a:headEnd type="none" w="med" len="med"/>
            <a:tailEnd type="none" w="med" len="med"/>
          </a:ln>
          <a:effectLst/>
        </p:spPr>
      </p:cxnSp>
      <p:cxnSp>
        <p:nvCxnSpPr>
          <p:cNvPr id="124" name="Прямая соединительная линия 123"/>
          <p:cNvCxnSpPr/>
          <p:nvPr/>
        </p:nvCxnSpPr>
        <p:spPr bwMode="auto">
          <a:xfrm>
            <a:off x="4664755" y="2228507"/>
            <a:ext cx="637637" cy="0"/>
          </a:xfrm>
          <a:prstGeom prst="line">
            <a:avLst/>
          </a:prstGeom>
          <a:noFill/>
          <a:ln w="9525" cap="flat" cmpd="sng" algn="ctr">
            <a:solidFill>
              <a:srgbClr val="C00000"/>
            </a:solidFill>
            <a:prstDash val="solid"/>
            <a:round/>
            <a:headEnd type="none" w="med" len="med"/>
            <a:tailEnd type="none" w="med" len="med"/>
          </a:ln>
          <a:effectLst/>
        </p:spPr>
      </p:cxnSp>
      <p:cxnSp>
        <p:nvCxnSpPr>
          <p:cNvPr id="125" name="Прямая соединительная линия 124"/>
          <p:cNvCxnSpPr/>
          <p:nvPr/>
        </p:nvCxnSpPr>
        <p:spPr bwMode="auto">
          <a:xfrm>
            <a:off x="4621315" y="2395709"/>
            <a:ext cx="637637" cy="0"/>
          </a:xfrm>
          <a:prstGeom prst="line">
            <a:avLst/>
          </a:prstGeom>
          <a:noFill/>
          <a:ln w="9525" cap="flat" cmpd="sng" algn="ctr">
            <a:solidFill>
              <a:srgbClr val="C00000"/>
            </a:solidFill>
            <a:prstDash val="solid"/>
            <a:round/>
            <a:headEnd type="none" w="med" len="med"/>
            <a:tailEnd type="none" w="med" len="med"/>
          </a:ln>
          <a:effectLst/>
        </p:spPr>
      </p:cxnSp>
      <p:cxnSp>
        <p:nvCxnSpPr>
          <p:cNvPr id="128" name="Прямая соединительная линия 127"/>
          <p:cNvCxnSpPr/>
          <p:nvPr/>
        </p:nvCxnSpPr>
        <p:spPr bwMode="auto">
          <a:xfrm>
            <a:off x="3684866" y="2704684"/>
            <a:ext cx="648160" cy="0"/>
          </a:xfrm>
          <a:prstGeom prst="line">
            <a:avLst/>
          </a:prstGeom>
          <a:noFill/>
          <a:ln w="9525" cap="flat" cmpd="sng" algn="ctr">
            <a:solidFill>
              <a:srgbClr val="C00000"/>
            </a:solidFill>
            <a:prstDash val="solid"/>
            <a:round/>
            <a:headEnd type="none" w="med" len="med"/>
            <a:tailEnd type="none" w="med" len="med"/>
          </a:ln>
          <a:effectLst/>
        </p:spPr>
      </p:cxnSp>
      <p:cxnSp>
        <p:nvCxnSpPr>
          <p:cNvPr id="136" name="Прямая соединительная линия 135"/>
          <p:cNvCxnSpPr/>
          <p:nvPr/>
        </p:nvCxnSpPr>
        <p:spPr bwMode="auto">
          <a:xfrm>
            <a:off x="3424296" y="4314728"/>
            <a:ext cx="636284" cy="0"/>
          </a:xfrm>
          <a:prstGeom prst="line">
            <a:avLst/>
          </a:prstGeom>
          <a:noFill/>
          <a:ln w="9525" cap="flat" cmpd="sng" algn="ctr">
            <a:solidFill>
              <a:srgbClr val="C00000"/>
            </a:solidFill>
            <a:prstDash val="solid"/>
            <a:round/>
            <a:headEnd type="none" w="med" len="med"/>
            <a:tailEnd type="none" w="med" len="med"/>
          </a:ln>
          <a:effectLst/>
        </p:spPr>
      </p:cxnSp>
      <p:cxnSp>
        <p:nvCxnSpPr>
          <p:cNvPr id="139" name="Прямая соединительная линия 138"/>
          <p:cNvCxnSpPr/>
          <p:nvPr/>
        </p:nvCxnSpPr>
        <p:spPr bwMode="auto">
          <a:xfrm>
            <a:off x="3269836" y="3838066"/>
            <a:ext cx="817020" cy="11052"/>
          </a:xfrm>
          <a:prstGeom prst="line">
            <a:avLst/>
          </a:prstGeom>
          <a:noFill/>
          <a:ln w="9525" cap="flat" cmpd="sng" algn="ctr">
            <a:solidFill>
              <a:srgbClr val="C00000"/>
            </a:solidFill>
            <a:prstDash val="solid"/>
            <a:round/>
            <a:headEnd type="none" w="med" len="med"/>
            <a:tailEnd type="none" w="med" len="med"/>
          </a:ln>
          <a:effectLst/>
        </p:spPr>
      </p:cxnSp>
      <p:sp>
        <p:nvSpPr>
          <p:cNvPr id="4" name="TextBox 3"/>
          <p:cNvSpPr txBox="1"/>
          <p:nvPr/>
        </p:nvSpPr>
        <p:spPr>
          <a:xfrm>
            <a:off x="734010" y="5565401"/>
            <a:ext cx="611065" cy="246221"/>
          </a:xfrm>
          <a:prstGeom prst="rect">
            <a:avLst/>
          </a:prstGeom>
          <a:noFill/>
        </p:spPr>
        <p:txBody>
          <a:bodyPr wrap="none" rtlCol="0">
            <a:spAutoFit/>
          </a:bodyPr>
          <a:lstStyle/>
          <a:p>
            <a:r>
              <a:rPr lang="en-US" sz="1000" b="1" dirty="0" smtClean="0">
                <a:solidFill>
                  <a:srgbClr val="C00000"/>
                </a:solidFill>
              </a:rPr>
              <a:t>Design</a:t>
            </a:r>
            <a:endParaRPr lang="ru-RU" sz="1000" b="1" dirty="0">
              <a:solidFill>
                <a:srgbClr val="C00000"/>
              </a:solidFill>
            </a:endParaRPr>
          </a:p>
        </p:txBody>
      </p:sp>
      <p:sp>
        <p:nvSpPr>
          <p:cNvPr id="91" name="TextBox 90"/>
          <p:cNvSpPr txBox="1"/>
          <p:nvPr/>
        </p:nvSpPr>
        <p:spPr>
          <a:xfrm>
            <a:off x="708132" y="5895896"/>
            <a:ext cx="1067921" cy="246221"/>
          </a:xfrm>
          <a:prstGeom prst="rect">
            <a:avLst/>
          </a:prstGeom>
          <a:noFill/>
        </p:spPr>
        <p:txBody>
          <a:bodyPr wrap="none" rtlCol="0">
            <a:spAutoFit/>
          </a:bodyPr>
          <a:lstStyle/>
          <a:p>
            <a:r>
              <a:rPr lang="en-US" sz="1000" b="1" dirty="0" smtClean="0">
                <a:solidFill>
                  <a:srgbClr val="C00000"/>
                </a:solidFill>
              </a:rPr>
              <a:t>Traffic Control</a:t>
            </a:r>
            <a:endParaRPr lang="ru-RU" sz="1000" b="1" dirty="0">
              <a:solidFill>
                <a:srgbClr val="C00000"/>
              </a:solidFill>
            </a:endParaRPr>
          </a:p>
        </p:txBody>
      </p:sp>
      <p:pic>
        <p:nvPicPr>
          <p:cNvPr id="6" name="Рисунок 5"/>
          <p:cNvPicPr>
            <a:picLocks noChangeAspect="1"/>
          </p:cNvPicPr>
          <p:nvPr/>
        </p:nvPicPr>
        <p:blipFill>
          <a:blip r:embed="rId3" cstate="email">
            <a:extLst>
              <a:ext uri="{28A0092B-C50C-407E-A947-70E740481C1C}">
                <a14:useLocalDpi xmlns="" xmlns:a14="http://schemas.microsoft.com/office/drawing/2010/main" val="0"/>
              </a:ext>
            </a:extLst>
          </a:blip>
          <a:stretch>
            <a:fillRect/>
          </a:stretch>
        </p:blipFill>
        <p:spPr>
          <a:xfrm>
            <a:off x="424619" y="5492840"/>
            <a:ext cx="365324" cy="365324"/>
          </a:xfrm>
          <a:prstGeom prst="rect">
            <a:avLst/>
          </a:prstGeom>
          <a:effectLst>
            <a:outerShdw blurRad="63500" sx="102000" sy="102000" algn="ctr" rotWithShape="0">
              <a:prstClr val="black">
                <a:alpha val="40000"/>
              </a:prstClr>
            </a:outerShdw>
          </a:effectLst>
        </p:spPr>
      </p:pic>
      <p:pic>
        <p:nvPicPr>
          <p:cNvPr id="10" name="Рисунок 9"/>
          <p:cNvPicPr>
            <a:picLocks noChangeAspect="1"/>
          </p:cNvPicPr>
          <p:nvPr/>
        </p:nvPicPr>
        <p:blipFill>
          <a:blip r:embed="rId4" cstate="email">
            <a:extLst>
              <a:ext uri="{28A0092B-C50C-407E-A947-70E740481C1C}">
                <a14:useLocalDpi xmlns="" xmlns:a14="http://schemas.microsoft.com/office/drawing/2010/main" val="0"/>
              </a:ext>
            </a:extLst>
          </a:blip>
          <a:stretch>
            <a:fillRect/>
          </a:stretch>
        </p:blipFill>
        <p:spPr>
          <a:xfrm>
            <a:off x="411706" y="5854589"/>
            <a:ext cx="363370" cy="363370"/>
          </a:xfrm>
          <a:prstGeom prst="rect">
            <a:avLst/>
          </a:prstGeom>
          <a:effectLst>
            <a:outerShdw blurRad="63500" sx="102000" sy="102000" algn="ctr" rotWithShape="0">
              <a:prstClr val="black">
                <a:alpha val="40000"/>
              </a:prstClr>
            </a:outerShdw>
          </a:effectLst>
        </p:spPr>
      </p:pic>
      <p:pic>
        <p:nvPicPr>
          <p:cNvPr id="97" name="Рисунок 96"/>
          <p:cNvPicPr>
            <a:picLocks noChangeAspect="1"/>
          </p:cNvPicPr>
          <p:nvPr/>
        </p:nvPicPr>
        <p:blipFill>
          <a:blip r:embed="rId5" cstate="email">
            <a:extLst>
              <a:ext uri="{28A0092B-C50C-407E-A947-70E740481C1C}">
                <a14:useLocalDpi xmlns="" xmlns:a14="http://schemas.microsoft.com/office/drawing/2010/main" val="0"/>
              </a:ext>
            </a:extLst>
          </a:blip>
          <a:stretch>
            <a:fillRect/>
          </a:stretch>
        </p:blipFill>
        <p:spPr>
          <a:xfrm>
            <a:off x="7803443" y="1739211"/>
            <a:ext cx="359393" cy="359393"/>
          </a:xfrm>
          <a:prstGeom prst="rect">
            <a:avLst/>
          </a:prstGeom>
          <a:effectLst>
            <a:outerShdw blurRad="63500" sx="102000" sy="102000" algn="ctr" rotWithShape="0">
              <a:prstClr val="black">
                <a:alpha val="40000"/>
              </a:prstClr>
            </a:outerShdw>
          </a:effectLst>
        </p:spPr>
      </p:pic>
      <p:pic>
        <p:nvPicPr>
          <p:cNvPr id="106" name="Рисунок 105"/>
          <p:cNvPicPr>
            <a:picLocks noChangeAspect="1"/>
          </p:cNvPicPr>
          <p:nvPr/>
        </p:nvPicPr>
        <p:blipFill>
          <a:blip r:embed="rId6" cstate="email">
            <a:extLst>
              <a:ext uri="{28A0092B-C50C-407E-A947-70E740481C1C}">
                <a14:useLocalDpi xmlns="" xmlns:a14="http://schemas.microsoft.com/office/drawing/2010/main" val="0"/>
              </a:ext>
            </a:extLst>
          </a:blip>
          <a:stretch>
            <a:fillRect/>
          </a:stretch>
        </p:blipFill>
        <p:spPr>
          <a:xfrm>
            <a:off x="8161531" y="1741266"/>
            <a:ext cx="357471" cy="357471"/>
          </a:xfrm>
          <a:prstGeom prst="rect">
            <a:avLst/>
          </a:prstGeom>
          <a:effectLst>
            <a:outerShdw blurRad="63500" sx="102000" sy="102000" algn="ctr" rotWithShape="0">
              <a:prstClr val="black">
                <a:alpha val="40000"/>
              </a:prstClr>
            </a:outerShdw>
          </a:effectLst>
        </p:spPr>
      </p:pic>
      <p:pic>
        <p:nvPicPr>
          <p:cNvPr id="112" name="Рисунок 111"/>
          <p:cNvPicPr>
            <a:picLocks noChangeAspect="1"/>
          </p:cNvPicPr>
          <p:nvPr/>
        </p:nvPicPr>
        <p:blipFill>
          <a:blip r:embed="rId4" cstate="email">
            <a:extLst>
              <a:ext uri="{28A0092B-C50C-407E-A947-70E740481C1C}">
                <a14:useLocalDpi xmlns="" xmlns:a14="http://schemas.microsoft.com/office/drawing/2010/main" val="0"/>
              </a:ext>
            </a:extLst>
          </a:blip>
          <a:stretch>
            <a:fillRect/>
          </a:stretch>
        </p:blipFill>
        <p:spPr>
          <a:xfrm>
            <a:off x="8551037" y="4027758"/>
            <a:ext cx="363370" cy="363370"/>
          </a:xfrm>
          <a:prstGeom prst="rect">
            <a:avLst/>
          </a:prstGeom>
          <a:effectLst>
            <a:outerShdw blurRad="63500" sx="102000" sy="102000" algn="ctr" rotWithShape="0">
              <a:prstClr val="black">
                <a:alpha val="40000"/>
              </a:prstClr>
            </a:outerShdw>
          </a:effectLst>
        </p:spPr>
      </p:pic>
      <p:pic>
        <p:nvPicPr>
          <p:cNvPr id="117" name="Рисунок 116"/>
          <p:cNvPicPr>
            <a:picLocks noChangeAspect="1"/>
          </p:cNvPicPr>
          <p:nvPr/>
        </p:nvPicPr>
        <p:blipFill>
          <a:blip r:embed="rId4" cstate="email">
            <a:extLst>
              <a:ext uri="{28A0092B-C50C-407E-A947-70E740481C1C}">
                <a14:useLocalDpi xmlns="" xmlns:a14="http://schemas.microsoft.com/office/drawing/2010/main" val="0"/>
              </a:ext>
            </a:extLst>
          </a:blip>
          <a:stretch>
            <a:fillRect/>
          </a:stretch>
        </p:blipFill>
        <p:spPr>
          <a:xfrm>
            <a:off x="3429264" y="4348416"/>
            <a:ext cx="363370" cy="363370"/>
          </a:xfrm>
          <a:prstGeom prst="rect">
            <a:avLst/>
          </a:prstGeom>
          <a:effectLst>
            <a:outerShdw blurRad="63500" sx="102000" sy="102000" algn="ctr" rotWithShape="0">
              <a:prstClr val="black">
                <a:alpha val="40000"/>
              </a:prstClr>
            </a:outerShdw>
          </a:effectLst>
        </p:spPr>
      </p:pic>
      <p:pic>
        <p:nvPicPr>
          <p:cNvPr id="119" name="Рисунок 118"/>
          <p:cNvPicPr>
            <a:picLocks noChangeAspect="1"/>
          </p:cNvPicPr>
          <p:nvPr/>
        </p:nvPicPr>
        <p:blipFill>
          <a:blip r:embed="rId4" cstate="email">
            <a:extLst>
              <a:ext uri="{28A0092B-C50C-407E-A947-70E740481C1C}">
                <a14:useLocalDpi xmlns="" xmlns:a14="http://schemas.microsoft.com/office/drawing/2010/main" val="0"/>
              </a:ext>
            </a:extLst>
          </a:blip>
          <a:stretch>
            <a:fillRect/>
          </a:stretch>
        </p:blipFill>
        <p:spPr>
          <a:xfrm>
            <a:off x="6802929" y="5291147"/>
            <a:ext cx="363370" cy="363370"/>
          </a:xfrm>
          <a:prstGeom prst="rect">
            <a:avLst/>
          </a:prstGeom>
          <a:effectLst>
            <a:outerShdw blurRad="63500" sx="102000" sy="102000" algn="ctr" rotWithShape="0">
              <a:prstClr val="black">
                <a:alpha val="40000"/>
              </a:prstClr>
            </a:outerShdw>
          </a:effectLst>
        </p:spPr>
      </p:pic>
      <p:pic>
        <p:nvPicPr>
          <p:cNvPr id="132" name="Рисунок 131"/>
          <p:cNvPicPr>
            <a:picLocks noChangeAspect="1"/>
          </p:cNvPicPr>
          <p:nvPr/>
        </p:nvPicPr>
        <p:blipFill>
          <a:blip r:embed="rId4" cstate="email">
            <a:extLst>
              <a:ext uri="{28A0092B-C50C-407E-A947-70E740481C1C}">
                <a14:useLocalDpi xmlns="" xmlns:a14="http://schemas.microsoft.com/office/drawing/2010/main" val="0"/>
              </a:ext>
            </a:extLst>
          </a:blip>
          <a:stretch>
            <a:fillRect/>
          </a:stretch>
        </p:blipFill>
        <p:spPr>
          <a:xfrm>
            <a:off x="7933624" y="5826814"/>
            <a:ext cx="363370" cy="363370"/>
          </a:xfrm>
          <a:prstGeom prst="rect">
            <a:avLst/>
          </a:prstGeom>
          <a:effectLst>
            <a:outerShdw blurRad="63500" sx="102000" sy="102000" algn="ctr" rotWithShape="0">
              <a:prstClr val="black">
                <a:alpha val="40000"/>
              </a:prstClr>
            </a:outerShdw>
          </a:effectLst>
        </p:spPr>
      </p:pic>
      <p:pic>
        <p:nvPicPr>
          <p:cNvPr id="133" name="Рисунок 132"/>
          <p:cNvPicPr>
            <a:picLocks noChangeAspect="1"/>
          </p:cNvPicPr>
          <p:nvPr/>
        </p:nvPicPr>
        <p:blipFill>
          <a:blip r:embed="rId4" cstate="email">
            <a:extLst>
              <a:ext uri="{28A0092B-C50C-407E-A947-70E740481C1C}">
                <a14:useLocalDpi xmlns="" xmlns:a14="http://schemas.microsoft.com/office/drawing/2010/main" val="0"/>
              </a:ext>
            </a:extLst>
          </a:blip>
          <a:stretch>
            <a:fillRect/>
          </a:stretch>
        </p:blipFill>
        <p:spPr>
          <a:xfrm>
            <a:off x="7739641" y="4705328"/>
            <a:ext cx="363370" cy="363370"/>
          </a:xfrm>
          <a:prstGeom prst="rect">
            <a:avLst/>
          </a:prstGeom>
          <a:effectLst>
            <a:outerShdw blurRad="63500" sx="102000" sy="102000" algn="ctr" rotWithShape="0">
              <a:prstClr val="black">
                <a:alpha val="40000"/>
              </a:prstClr>
            </a:outerShdw>
          </a:effectLst>
        </p:spPr>
      </p:pic>
      <p:pic>
        <p:nvPicPr>
          <p:cNvPr id="135" name="Рисунок 134"/>
          <p:cNvPicPr>
            <a:picLocks noChangeAspect="1"/>
          </p:cNvPicPr>
          <p:nvPr/>
        </p:nvPicPr>
        <p:blipFill>
          <a:blip r:embed="rId4" cstate="email">
            <a:extLst>
              <a:ext uri="{28A0092B-C50C-407E-A947-70E740481C1C}">
                <a14:useLocalDpi xmlns="" xmlns:a14="http://schemas.microsoft.com/office/drawing/2010/main" val="0"/>
              </a:ext>
            </a:extLst>
          </a:blip>
          <a:stretch>
            <a:fillRect/>
          </a:stretch>
        </p:blipFill>
        <p:spPr>
          <a:xfrm>
            <a:off x="7715488" y="4361152"/>
            <a:ext cx="363370" cy="363370"/>
          </a:xfrm>
          <a:prstGeom prst="rect">
            <a:avLst/>
          </a:prstGeom>
          <a:effectLst>
            <a:outerShdw blurRad="63500" sx="102000" sy="102000" algn="ctr" rotWithShape="0">
              <a:prstClr val="black">
                <a:alpha val="40000"/>
              </a:prstClr>
            </a:outerShdw>
          </a:effectLst>
        </p:spPr>
      </p:pic>
      <p:pic>
        <p:nvPicPr>
          <p:cNvPr id="137" name="Рисунок 136"/>
          <p:cNvPicPr>
            <a:picLocks noChangeAspect="1"/>
          </p:cNvPicPr>
          <p:nvPr/>
        </p:nvPicPr>
        <p:blipFill>
          <a:blip r:embed="rId6" cstate="email">
            <a:extLst>
              <a:ext uri="{28A0092B-C50C-407E-A947-70E740481C1C}">
                <a14:useLocalDpi xmlns="" xmlns:a14="http://schemas.microsoft.com/office/drawing/2010/main" val="0"/>
              </a:ext>
            </a:extLst>
          </a:blip>
          <a:stretch>
            <a:fillRect/>
          </a:stretch>
        </p:blipFill>
        <p:spPr>
          <a:xfrm>
            <a:off x="5388673" y="2316049"/>
            <a:ext cx="357471" cy="357471"/>
          </a:xfrm>
          <a:prstGeom prst="rect">
            <a:avLst/>
          </a:prstGeom>
          <a:effectLst>
            <a:outerShdw blurRad="63500" sx="102000" sy="102000" algn="ctr" rotWithShape="0">
              <a:prstClr val="black">
                <a:alpha val="40000"/>
              </a:prstClr>
            </a:outerShdw>
          </a:effectLst>
        </p:spPr>
      </p:pic>
      <p:pic>
        <p:nvPicPr>
          <p:cNvPr id="140" name="Рисунок 139"/>
          <p:cNvPicPr>
            <a:picLocks noChangeAspect="1"/>
          </p:cNvPicPr>
          <p:nvPr/>
        </p:nvPicPr>
        <p:blipFill>
          <a:blip r:embed="rId6" cstate="email">
            <a:extLst>
              <a:ext uri="{28A0092B-C50C-407E-A947-70E740481C1C}">
                <a14:useLocalDpi xmlns="" xmlns:a14="http://schemas.microsoft.com/office/drawing/2010/main" val="0"/>
              </a:ext>
            </a:extLst>
          </a:blip>
          <a:stretch>
            <a:fillRect/>
          </a:stretch>
        </p:blipFill>
        <p:spPr>
          <a:xfrm>
            <a:off x="6352953" y="1959373"/>
            <a:ext cx="357471" cy="357471"/>
          </a:xfrm>
          <a:prstGeom prst="rect">
            <a:avLst/>
          </a:prstGeom>
          <a:effectLst>
            <a:outerShdw blurRad="63500" sx="102000" sy="102000" algn="ctr" rotWithShape="0">
              <a:prstClr val="black">
                <a:alpha val="40000"/>
              </a:prstClr>
            </a:outerShdw>
          </a:effectLst>
        </p:spPr>
      </p:pic>
      <p:pic>
        <p:nvPicPr>
          <p:cNvPr id="142" name="Рисунок 141"/>
          <p:cNvPicPr>
            <a:picLocks noChangeAspect="1"/>
          </p:cNvPicPr>
          <p:nvPr/>
        </p:nvPicPr>
        <p:blipFill>
          <a:blip r:embed="rId6" cstate="email">
            <a:extLst>
              <a:ext uri="{28A0092B-C50C-407E-A947-70E740481C1C}">
                <a14:useLocalDpi xmlns="" xmlns:a14="http://schemas.microsoft.com/office/drawing/2010/main" val="0"/>
              </a:ext>
            </a:extLst>
          </a:blip>
          <a:stretch>
            <a:fillRect/>
          </a:stretch>
        </p:blipFill>
        <p:spPr>
          <a:xfrm>
            <a:off x="4907577" y="1729557"/>
            <a:ext cx="357471" cy="357471"/>
          </a:xfrm>
          <a:prstGeom prst="rect">
            <a:avLst/>
          </a:prstGeom>
          <a:effectLst>
            <a:outerShdw blurRad="63500" sx="102000" sy="102000" algn="ctr" rotWithShape="0">
              <a:prstClr val="black">
                <a:alpha val="40000"/>
              </a:prstClr>
            </a:outerShdw>
          </a:effectLst>
        </p:spPr>
      </p:pic>
      <p:pic>
        <p:nvPicPr>
          <p:cNvPr id="143" name="Рисунок 142"/>
          <p:cNvPicPr>
            <a:picLocks noChangeAspect="1"/>
          </p:cNvPicPr>
          <p:nvPr/>
        </p:nvPicPr>
        <p:blipFill>
          <a:blip r:embed="rId6" cstate="email">
            <a:extLst>
              <a:ext uri="{28A0092B-C50C-407E-A947-70E740481C1C}">
                <a14:useLocalDpi xmlns="" xmlns:a14="http://schemas.microsoft.com/office/drawing/2010/main" val="0"/>
              </a:ext>
            </a:extLst>
          </a:blip>
          <a:stretch>
            <a:fillRect/>
          </a:stretch>
        </p:blipFill>
        <p:spPr>
          <a:xfrm>
            <a:off x="4343615" y="2155756"/>
            <a:ext cx="357471" cy="357471"/>
          </a:xfrm>
          <a:prstGeom prst="rect">
            <a:avLst/>
          </a:prstGeom>
          <a:effectLst>
            <a:outerShdw blurRad="63500" sx="102000" sy="102000" algn="ctr" rotWithShape="0">
              <a:prstClr val="black">
                <a:alpha val="40000"/>
              </a:prstClr>
            </a:outerShdw>
          </a:effectLst>
        </p:spPr>
      </p:pic>
      <p:pic>
        <p:nvPicPr>
          <p:cNvPr id="144" name="Рисунок 143"/>
          <p:cNvPicPr>
            <a:picLocks noChangeAspect="1"/>
          </p:cNvPicPr>
          <p:nvPr/>
        </p:nvPicPr>
        <p:blipFill>
          <a:blip r:embed="rId4" cstate="email">
            <a:extLst>
              <a:ext uri="{28A0092B-C50C-407E-A947-70E740481C1C}">
                <a14:useLocalDpi xmlns="" xmlns:a14="http://schemas.microsoft.com/office/drawing/2010/main" val="0"/>
              </a:ext>
            </a:extLst>
          </a:blip>
          <a:stretch>
            <a:fillRect/>
          </a:stretch>
        </p:blipFill>
        <p:spPr>
          <a:xfrm>
            <a:off x="3428494" y="2193633"/>
            <a:ext cx="363370" cy="363370"/>
          </a:xfrm>
          <a:prstGeom prst="rect">
            <a:avLst/>
          </a:prstGeom>
          <a:effectLst>
            <a:outerShdw blurRad="63500" sx="102000" sy="102000" algn="ctr" rotWithShape="0">
              <a:prstClr val="black">
                <a:alpha val="40000"/>
              </a:prstClr>
            </a:outerShdw>
          </a:effectLst>
        </p:spPr>
      </p:pic>
      <p:pic>
        <p:nvPicPr>
          <p:cNvPr id="145" name="Рисунок 144"/>
          <p:cNvPicPr>
            <a:picLocks noChangeAspect="1"/>
          </p:cNvPicPr>
          <p:nvPr/>
        </p:nvPicPr>
        <p:blipFill>
          <a:blip r:embed="rId6" cstate="email">
            <a:extLst>
              <a:ext uri="{28A0092B-C50C-407E-A947-70E740481C1C}">
                <a14:useLocalDpi xmlns="" xmlns:a14="http://schemas.microsoft.com/office/drawing/2010/main" val="0"/>
              </a:ext>
            </a:extLst>
          </a:blip>
          <a:stretch>
            <a:fillRect/>
          </a:stretch>
        </p:blipFill>
        <p:spPr>
          <a:xfrm>
            <a:off x="4026899" y="3318457"/>
            <a:ext cx="357471" cy="357471"/>
          </a:xfrm>
          <a:prstGeom prst="rect">
            <a:avLst/>
          </a:prstGeom>
          <a:effectLst>
            <a:outerShdw blurRad="63500" sx="102000" sy="102000" algn="ctr" rotWithShape="0">
              <a:prstClr val="black">
                <a:alpha val="40000"/>
              </a:prstClr>
            </a:outerShdw>
          </a:effectLst>
        </p:spPr>
      </p:pic>
      <p:pic>
        <p:nvPicPr>
          <p:cNvPr id="146" name="Рисунок 145"/>
          <p:cNvPicPr>
            <a:picLocks noChangeAspect="1"/>
          </p:cNvPicPr>
          <p:nvPr/>
        </p:nvPicPr>
        <p:blipFill>
          <a:blip r:embed="rId4" cstate="email">
            <a:extLst>
              <a:ext uri="{28A0092B-C50C-407E-A947-70E740481C1C}">
                <a14:useLocalDpi xmlns="" xmlns:a14="http://schemas.microsoft.com/office/drawing/2010/main" val="0"/>
              </a:ext>
            </a:extLst>
          </a:blip>
          <a:stretch>
            <a:fillRect/>
          </a:stretch>
        </p:blipFill>
        <p:spPr>
          <a:xfrm>
            <a:off x="3422526" y="3831927"/>
            <a:ext cx="363370" cy="363370"/>
          </a:xfrm>
          <a:prstGeom prst="rect">
            <a:avLst/>
          </a:prstGeom>
          <a:effectLst>
            <a:outerShdw blurRad="63500" sx="102000" sy="102000" algn="ctr" rotWithShape="0">
              <a:prstClr val="black">
                <a:alpha val="40000"/>
              </a:prstClr>
            </a:outerShdw>
          </a:effectLst>
        </p:spPr>
      </p:pic>
      <p:sp>
        <p:nvSpPr>
          <p:cNvPr id="13" name="Прямоугольник 12"/>
          <p:cNvSpPr/>
          <p:nvPr/>
        </p:nvSpPr>
        <p:spPr>
          <a:xfrm>
            <a:off x="712688" y="2445893"/>
            <a:ext cx="2025896" cy="590931"/>
          </a:xfrm>
          <a:prstGeom prst="rect">
            <a:avLst/>
          </a:prstGeom>
          <a:solidFill>
            <a:schemeClr val="bg2">
              <a:lumMod val="50000"/>
              <a:alpha val="53000"/>
            </a:schemeClr>
          </a:solidFill>
          <a:ln w="28575">
            <a:solidFill>
              <a:schemeClr val="bg1"/>
            </a:solidFill>
          </a:ln>
          <a:effectLst>
            <a:outerShdw blurRad="63500" sx="102000" sy="102000" algn="ctr" rotWithShape="0">
              <a:prstClr val="black">
                <a:alpha val="40000"/>
              </a:prstClr>
            </a:outerShdw>
          </a:effectLst>
        </p:spPr>
        <p:txBody>
          <a:bodyPr wrap="square">
            <a:spAutoFit/>
          </a:bodyPr>
          <a:lstStyle/>
          <a:p>
            <a:pPr marL="355600" algn="ctr">
              <a:lnSpc>
                <a:spcPct val="90000"/>
              </a:lnSpc>
              <a:spcBef>
                <a:spcPts val="0"/>
              </a:spcBef>
              <a:spcAft>
                <a:spcPts val="0"/>
              </a:spcAft>
            </a:pPr>
            <a:r>
              <a:rPr lang="en-US" sz="1200" b="1" dirty="0">
                <a:solidFill>
                  <a:schemeClr val="bg1"/>
                </a:solidFill>
              </a:rPr>
              <a:t>&gt; </a:t>
            </a:r>
            <a:r>
              <a:rPr lang="ru-RU" sz="1200" b="1" dirty="0" smtClean="0">
                <a:solidFill>
                  <a:schemeClr val="bg1"/>
                </a:solidFill>
              </a:rPr>
              <a:t>900 </a:t>
            </a:r>
            <a:r>
              <a:rPr lang="en-US" sz="1200" b="1" dirty="0" smtClean="0">
                <a:solidFill>
                  <a:schemeClr val="bg1"/>
                </a:solidFill>
              </a:rPr>
              <a:t>MUSD of export contracts have been executed</a:t>
            </a:r>
            <a:endParaRPr lang="en-US" sz="1100" b="1" dirty="0" smtClean="0">
              <a:solidFill>
                <a:schemeClr val="bg1"/>
              </a:solidFill>
            </a:endParaRPr>
          </a:p>
        </p:txBody>
      </p:sp>
      <p:pic>
        <p:nvPicPr>
          <p:cNvPr id="151" name="Рисунок 150"/>
          <p:cNvPicPr>
            <a:picLocks noChangeAspect="1"/>
          </p:cNvPicPr>
          <p:nvPr/>
        </p:nvPicPr>
        <p:blipFill rotWithShape="1">
          <a:blip r:embed="rId7" cstate="print">
            <a:duotone>
              <a:schemeClr val="bg2">
                <a:shade val="45000"/>
                <a:satMod val="135000"/>
              </a:schemeClr>
              <a:prstClr val="white"/>
            </a:duotone>
            <a:extLst/>
          </a:blip>
          <a:srcRect l="79238" t="66362" r="14170" b="9546"/>
          <a:stretch/>
        </p:blipFill>
        <p:spPr>
          <a:xfrm>
            <a:off x="270402" y="2444529"/>
            <a:ext cx="762275" cy="754573"/>
          </a:xfrm>
          <a:prstGeom prst="ellipse">
            <a:avLst/>
          </a:prstGeom>
          <a:ln w="38100" cap="rnd">
            <a:solidFill>
              <a:schemeClr val="bg1"/>
            </a:solidFill>
          </a:ln>
          <a:effectLst>
            <a:outerShdw blurRad="63500" sx="102000" sy="102000" algn="ctr" rotWithShape="0">
              <a:prstClr val="black">
                <a:alpha val="40000"/>
              </a:prstClr>
            </a:outerShdw>
          </a:effectLst>
        </p:spPr>
      </p:pic>
      <p:sp>
        <p:nvSpPr>
          <p:cNvPr id="152" name="Прямоугольник 151"/>
          <p:cNvSpPr/>
          <p:nvPr/>
        </p:nvSpPr>
        <p:spPr>
          <a:xfrm>
            <a:off x="894588" y="1609475"/>
            <a:ext cx="1868841" cy="523220"/>
          </a:xfrm>
          <a:prstGeom prst="rect">
            <a:avLst/>
          </a:prstGeom>
          <a:solidFill>
            <a:schemeClr val="bg2">
              <a:lumMod val="50000"/>
              <a:alpha val="53000"/>
            </a:schemeClr>
          </a:solidFill>
          <a:ln w="28575">
            <a:solidFill>
              <a:schemeClr val="bg1"/>
            </a:solidFill>
          </a:ln>
          <a:effectLst>
            <a:outerShdw blurRad="63500" sx="102000" sy="102000" algn="ctr" rotWithShape="0">
              <a:prstClr val="black">
                <a:alpha val="40000"/>
              </a:prstClr>
            </a:outerShdw>
          </a:effectLst>
        </p:spPr>
        <p:txBody>
          <a:bodyPr wrap="square">
            <a:spAutoFit/>
          </a:bodyPr>
          <a:lstStyle/>
          <a:p>
            <a:pPr marL="182563" algn="ctr">
              <a:spcBef>
                <a:spcPts val="0"/>
              </a:spcBef>
              <a:spcAft>
                <a:spcPts val="0"/>
              </a:spcAft>
            </a:pPr>
            <a:r>
              <a:rPr lang="en-US" sz="1400" b="1" dirty="0" smtClean="0">
                <a:solidFill>
                  <a:schemeClr val="bg1"/>
                </a:solidFill>
              </a:rPr>
              <a:t>&gt; </a:t>
            </a:r>
            <a:r>
              <a:rPr lang="ru-RU" sz="1400" b="1" dirty="0" smtClean="0">
                <a:solidFill>
                  <a:schemeClr val="bg1"/>
                </a:solidFill>
              </a:rPr>
              <a:t>10</a:t>
            </a:r>
            <a:r>
              <a:rPr lang="en-US" sz="1400" b="1" dirty="0">
                <a:solidFill>
                  <a:schemeClr val="bg1"/>
                </a:solidFill>
              </a:rPr>
              <a:t>0 </a:t>
            </a:r>
            <a:r>
              <a:rPr lang="en-US" sz="1400" b="1" dirty="0" smtClean="0">
                <a:solidFill>
                  <a:schemeClr val="bg1"/>
                </a:solidFill>
              </a:rPr>
              <a:t>projects</a:t>
            </a:r>
            <a:endParaRPr lang="ru-RU" sz="1400" b="1" dirty="0" smtClean="0">
              <a:solidFill>
                <a:schemeClr val="bg1"/>
              </a:solidFill>
            </a:endParaRPr>
          </a:p>
          <a:p>
            <a:pPr marL="182563" algn="ctr">
              <a:spcBef>
                <a:spcPts val="0"/>
              </a:spcBef>
              <a:spcAft>
                <a:spcPts val="0"/>
              </a:spcAft>
            </a:pPr>
            <a:r>
              <a:rPr lang="en-US" sz="1200" b="1" dirty="0" smtClean="0">
                <a:solidFill>
                  <a:schemeClr val="bg1"/>
                </a:solidFill>
              </a:rPr>
              <a:t>in</a:t>
            </a:r>
            <a:r>
              <a:rPr lang="ru-RU" sz="1200" b="1" dirty="0" smtClean="0">
                <a:solidFill>
                  <a:schemeClr val="bg1"/>
                </a:solidFill>
              </a:rPr>
              <a:t> </a:t>
            </a:r>
            <a:r>
              <a:rPr lang="en-US" sz="1400" b="1" dirty="0" smtClean="0">
                <a:solidFill>
                  <a:schemeClr val="bg1"/>
                </a:solidFill>
              </a:rPr>
              <a:t>15</a:t>
            </a:r>
            <a:r>
              <a:rPr lang="ru-RU" sz="1200" b="1" dirty="0" smtClean="0">
                <a:solidFill>
                  <a:schemeClr val="bg1"/>
                </a:solidFill>
              </a:rPr>
              <a:t> </a:t>
            </a:r>
            <a:r>
              <a:rPr lang="en-US" sz="1200" b="1" dirty="0" smtClean="0">
                <a:solidFill>
                  <a:schemeClr val="bg1"/>
                </a:solidFill>
              </a:rPr>
              <a:t>countries                                            </a:t>
            </a:r>
            <a:endParaRPr lang="en-US" sz="1200" b="1" dirty="0">
              <a:solidFill>
                <a:schemeClr val="bg1"/>
              </a:solidFill>
            </a:endParaRPr>
          </a:p>
        </p:txBody>
      </p:sp>
      <p:pic>
        <p:nvPicPr>
          <p:cNvPr id="154" name="Рисунок 153"/>
          <p:cNvPicPr>
            <a:picLocks noChangeAspect="1"/>
          </p:cNvPicPr>
          <p:nvPr/>
        </p:nvPicPr>
        <p:blipFill rotWithShape="1">
          <a:blip r:embed="rId8" cstate="email">
            <a:duotone>
              <a:schemeClr val="bg2">
                <a:shade val="45000"/>
                <a:satMod val="135000"/>
              </a:schemeClr>
              <a:prstClr val="white"/>
            </a:duotone>
            <a:extLst>
              <a:ext uri="{28A0092B-C50C-407E-A947-70E740481C1C}">
                <a14:useLocalDpi xmlns="" xmlns:a14="http://schemas.microsoft.com/office/drawing/2010/main" val="0"/>
              </a:ext>
            </a:extLst>
          </a:blip>
          <a:srcRect l="6830" t="6738" r="6153" b="6526"/>
          <a:stretch/>
        </p:blipFill>
        <p:spPr>
          <a:xfrm>
            <a:off x="275632" y="1500735"/>
            <a:ext cx="730987" cy="756217"/>
          </a:xfrm>
          <a:prstGeom prst="ellipse">
            <a:avLst/>
          </a:prstGeom>
          <a:ln w="38100" cap="rnd">
            <a:solidFill>
              <a:schemeClr val="bg1"/>
            </a:solidFill>
          </a:ln>
          <a:effectLst>
            <a:outerShdw blurRad="63500" sx="102000" sy="102000" algn="ctr" rotWithShape="0">
              <a:prstClr val="black">
                <a:alpha val="40000"/>
              </a:prstClr>
            </a:outerShdw>
          </a:effectLst>
        </p:spPr>
      </p:pic>
      <p:sp>
        <p:nvSpPr>
          <p:cNvPr id="127" name="TextBox 126"/>
          <p:cNvSpPr txBox="1"/>
          <p:nvPr/>
        </p:nvSpPr>
        <p:spPr>
          <a:xfrm>
            <a:off x="3391732" y="2495137"/>
            <a:ext cx="1343393" cy="246221"/>
          </a:xfrm>
          <a:prstGeom prst="rect">
            <a:avLst/>
          </a:prstGeom>
          <a:noFill/>
        </p:spPr>
        <p:txBody>
          <a:bodyPr wrap="square" rtlCol="0">
            <a:spAutoFit/>
          </a:bodyPr>
          <a:lstStyle/>
          <a:p>
            <a:r>
              <a:rPr lang="en-US" sz="1000" b="1" dirty="0" smtClean="0">
                <a:solidFill>
                  <a:srgbClr val="C00000"/>
                </a:solidFill>
              </a:rPr>
              <a:t>GREAT BRITAIN</a:t>
            </a:r>
            <a:endParaRPr lang="ru-RU" sz="1000" b="1" dirty="0">
              <a:solidFill>
                <a:srgbClr val="C00000"/>
              </a:solidFill>
            </a:endParaRPr>
          </a:p>
        </p:txBody>
      </p:sp>
      <p:pic>
        <p:nvPicPr>
          <p:cNvPr id="299" name="Рисунок 298"/>
          <p:cNvPicPr>
            <a:picLocks noChangeAspect="1"/>
          </p:cNvPicPr>
          <p:nvPr/>
        </p:nvPicPr>
        <p:blipFill>
          <a:blip r:embed="rId9" cstate="print">
            <a:extLst>
              <a:ext uri="{28A0092B-C50C-407E-A947-70E740481C1C}">
                <a14:useLocalDpi xmlns="" xmlns:a14="http://schemas.microsoft.com/office/drawing/2010/main"/>
              </a:ext>
            </a:extLst>
          </a:blip>
          <a:stretch>
            <a:fillRect/>
          </a:stretch>
        </p:blipFill>
        <p:spPr>
          <a:xfrm>
            <a:off x="6431524" y="5300473"/>
            <a:ext cx="365324" cy="365324"/>
          </a:xfrm>
          <a:prstGeom prst="rect">
            <a:avLst/>
          </a:prstGeom>
          <a:effectLst>
            <a:outerShdw blurRad="63500" sx="102000" sy="102000" algn="ctr" rotWithShape="0">
              <a:prstClr val="black">
                <a:alpha val="40000"/>
              </a:prstClr>
            </a:outerShdw>
          </a:effectLst>
        </p:spPr>
      </p:pic>
      <p:pic>
        <p:nvPicPr>
          <p:cNvPr id="301" name="Рисунок 300"/>
          <p:cNvPicPr>
            <a:picLocks noChangeAspect="1"/>
          </p:cNvPicPr>
          <p:nvPr/>
        </p:nvPicPr>
        <p:blipFill>
          <a:blip r:embed="rId9" cstate="print">
            <a:extLst>
              <a:ext uri="{28A0092B-C50C-407E-A947-70E740481C1C}">
                <a14:useLocalDpi xmlns="" xmlns:a14="http://schemas.microsoft.com/office/drawing/2010/main"/>
              </a:ext>
            </a:extLst>
          </a:blip>
          <a:stretch>
            <a:fillRect/>
          </a:stretch>
        </p:blipFill>
        <p:spPr>
          <a:xfrm>
            <a:off x="4006782" y="2138076"/>
            <a:ext cx="359393" cy="359393"/>
          </a:xfrm>
          <a:prstGeom prst="rect">
            <a:avLst/>
          </a:prstGeom>
          <a:effectLst>
            <a:outerShdw blurRad="63500" sx="102000" sy="102000" algn="ctr" rotWithShape="0">
              <a:prstClr val="black">
                <a:alpha val="40000"/>
              </a:prstClr>
            </a:outerShdw>
          </a:effectLst>
        </p:spPr>
      </p:pic>
      <p:pic>
        <p:nvPicPr>
          <p:cNvPr id="303" name="Рисунок 302"/>
          <p:cNvPicPr>
            <a:picLocks noChangeAspect="1"/>
          </p:cNvPicPr>
          <p:nvPr/>
        </p:nvPicPr>
        <p:blipFill>
          <a:blip r:embed="rId9" cstate="print">
            <a:extLst>
              <a:ext uri="{28A0092B-C50C-407E-A947-70E740481C1C}">
                <a14:useLocalDpi xmlns="" xmlns:a14="http://schemas.microsoft.com/office/drawing/2010/main"/>
              </a:ext>
            </a:extLst>
          </a:blip>
          <a:stretch>
            <a:fillRect/>
          </a:stretch>
        </p:blipFill>
        <p:spPr>
          <a:xfrm>
            <a:off x="4360119" y="3321898"/>
            <a:ext cx="359393" cy="359393"/>
          </a:xfrm>
          <a:prstGeom prst="rect">
            <a:avLst/>
          </a:prstGeom>
          <a:effectLst>
            <a:outerShdw blurRad="63500" sx="102000" sy="102000" algn="ctr" rotWithShape="0">
              <a:prstClr val="black">
                <a:alpha val="40000"/>
              </a:prstClr>
            </a:outerShdw>
          </a:effectLst>
        </p:spPr>
      </p:pic>
      <p:pic>
        <p:nvPicPr>
          <p:cNvPr id="304" name="Рисунок 303"/>
          <p:cNvPicPr>
            <a:picLocks noChangeAspect="1"/>
          </p:cNvPicPr>
          <p:nvPr/>
        </p:nvPicPr>
        <p:blipFill>
          <a:blip r:embed="rId9" cstate="print">
            <a:extLst>
              <a:ext uri="{28A0092B-C50C-407E-A947-70E740481C1C}">
                <a14:useLocalDpi xmlns="" xmlns:a14="http://schemas.microsoft.com/office/drawing/2010/main"/>
              </a:ext>
            </a:extLst>
          </a:blip>
          <a:stretch>
            <a:fillRect/>
          </a:stretch>
        </p:blipFill>
        <p:spPr>
          <a:xfrm>
            <a:off x="5751809" y="2305078"/>
            <a:ext cx="359393" cy="359393"/>
          </a:xfrm>
          <a:prstGeom prst="rect">
            <a:avLst/>
          </a:prstGeom>
          <a:effectLst>
            <a:outerShdw blurRad="63500" sx="102000" sy="102000" algn="ctr" rotWithShape="0">
              <a:prstClr val="black">
                <a:alpha val="40000"/>
              </a:prstClr>
            </a:outerShdw>
          </a:effectLst>
        </p:spPr>
      </p:pic>
      <p:sp>
        <p:nvSpPr>
          <p:cNvPr id="309" name="TextBox 308"/>
          <p:cNvSpPr txBox="1"/>
          <p:nvPr/>
        </p:nvSpPr>
        <p:spPr>
          <a:xfrm>
            <a:off x="3172078" y="3645835"/>
            <a:ext cx="915423" cy="246221"/>
          </a:xfrm>
          <a:prstGeom prst="rect">
            <a:avLst/>
          </a:prstGeom>
          <a:noFill/>
        </p:spPr>
        <p:txBody>
          <a:bodyPr wrap="square" rtlCol="0">
            <a:spAutoFit/>
          </a:bodyPr>
          <a:lstStyle/>
          <a:p>
            <a:r>
              <a:rPr lang="en-US" sz="1000" b="1" dirty="0" smtClean="0">
                <a:solidFill>
                  <a:srgbClr val="C00000"/>
                </a:solidFill>
              </a:rPr>
              <a:t>SLOVAKIA</a:t>
            </a:r>
            <a:endParaRPr lang="ru-RU" sz="1000" b="1" dirty="0">
              <a:solidFill>
                <a:srgbClr val="C00000"/>
              </a:solidFill>
            </a:endParaRPr>
          </a:p>
        </p:txBody>
      </p:sp>
      <p:pic>
        <p:nvPicPr>
          <p:cNvPr id="138" name="Рисунок 137"/>
          <p:cNvPicPr>
            <a:picLocks noChangeAspect="1"/>
          </p:cNvPicPr>
          <p:nvPr/>
        </p:nvPicPr>
        <p:blipFill>
          <a:blip r:embed="rId10" cstate="email">
            <a:extLst>
              <a:ext uri="{28A0092B-C50C-407E-A947-70E740481C1C}">
                <a14:useLocalDpi xmlns="" xmlns:a14="http://schemas.microsoft.com/office/drawing/2010/main" val="0"/>
              </a:ext>
            </a:extLst>
          </a:blip>
          <a:stretch>
            <a:fillRect/>
          </a:stretch>
        </p:blipFill>
        <p:spPr>
          <a:xfrm>
            <a:off x="8573805" y="1484100"/>
            <a:ext cx="182493" cy="179209"/>
          </a:xfrm>
          <a:prstGeom prst="rect">
            <a:avLst/>
          </a:prstGeom>
        </p:spPr>
      </p:pic>
      <p:pic>
        <p:nvPicPr>
          <p:cNvPr id="120" name="Рисунок 119"/>
          <p:cNvPicPr>
            <a:picLocks noChangeAspect="1"/>
          </p:cNvPicPr>
          <p:nvPr/>
        </p:nvPicPr>
        <p:blipFill>
          <a:blip r:embed="rId9" cstate="print">
            <a:extLst>
              <a:ext uri="{28A0092B-C50C-407E-A947-70E740481C1C}">
                <a14:useLocalDpi xmlns="" xmlns:a14="http://schemas.microsoft.com/office/drawing/2010/main"/>
              </a:ext>
            </a:extLst>
          </a:blip>
          <a:stretch>
            <a:fillRect/>
          </a:stretch>
        </p:blipFill>
        <p:spPr>
          <a:xfrm>
            <a:off x="7387822" y="4363027"/>
            <a:ext cx="365324" cy="365324"/>
          </a:xfrm>
          <a:prstGeom prst="rect">
            <a:avLst/>
          </a:prstGeom>
          <a:effectLst>
            <a:outerShdw blurRad="63500" sx="102000" sy="102000" algn="ctr" rotWithShape="0">
              <a:prstClr val="black">
                <a:alpha val="40000"/>
              </a:prstClr>
            </a:outerShdw>
          </a:effectLst>
        </p:spPr>
      </p:pic>
      <p:pic>
        <p:nvPicPr>
          <p:cNvPr id="122" name="Рисунок 121"/>
          <p:cNvPicPr>
            <a:picLocks noChangeAspect="1"/>
          </p:cNvPicPr>
          <p:nvPr/>
        </p:nvPicPr>
        <p:blipFill>
          <a:blip r:embed="rId9" cstate="print">
            <a:extLst>
              <a:ext uri="{28A0092B-C50C-407E-A947-70E740481C1C}">
                <a14:useLocalDpi xmlns="" xmlns:a14="http://schemas.microsoft.com/office/drawing/2010/main"/>
              </a:ext>
            </a:extLst>
          </a:blip>
          <a:stretch>
            <a:fillRect/>
          </a:stretch>
        </p:blipFill>
        <p:spPr>
          <a:xfrm>
            <a:off x="6659330" y="1970466"/>
            <a:ext cx="359393" cy="359393"/>
          </a:xfrm>
          <a:prstGeom prst="rect">
            <a:avLst/>
          </a:prstGeom>
          <a:effectLst>
            <a:outerShdw blurRad="63500" sx="102000" sy="102000" algn="ctr" rotWithShape="0">
              <a:prstClr val="black">
                <a:alpha val="40000"/>
              </a:prstClr>
            </a:outerShdw>
          </a:effectLst>
        </p:spPr>
      </p:pic>
      <p:pic>
        <p:nvPicPr>
          <p:cNvPr id="123" name="Рисунок 122"/>
          <p:cNvPicPr>
            <a:picLocks noChangeAspect="1"/>
          </p:cNvPicPr>
          <p:nvPr/>
        </p:nvPicPr>
        <p:blipFill>
          <a:blip r:embed="rId9" cstate="print">
            <a:extLst>
              <a:ext uri="{28A0092B-C50C-407E-A947-70E740481C1C}">
                <a14:useLocalDpi xmlns="" xmlns:a14="http://schemas.microsoft.com/office/drawing/2010/main"/>
              </a:ext>
            </a:extLst>
          </a:blip>
          <a:stretch>
            <a:fillRect/>
          </a:stretch>
        </p:blipFill>
        <p:spPr>
          <a:xfrm>
            <a:off x="4555429" y="1733832"/>
            <a:ext cx="359393" cy="359393"/>
          </a:xfrm>
          <a:prstGeom prst="rect">
            <a:avLst/>
          </a:prstGeom>
          <a:effectLst>
            <a:outerShdw blurRad="63500" sx="102000" sy="102000" algn="ctr" rotWithShape="0">
              <a:prstClr val="black">
                <a:alpha val="40000"/>
              </a:prstClr>
            </a:outerShdw>
          </a:effectLst>
        </p:spPr>
      </p:pic>
      <p:pic>
        <p:nvPicPr>
          <p:cNvPr id="129" name="Рисунок 128"/>
          <p:cNvPicPr>
            <a:picLocks noChangeAspect="1"/>
          </p:cNvPicPr>
          <p:nvPr/>
        </p:nvPicPr>
        <p:blipFill>
          <a:blip r:embed="rId9" cstate="print">
            <a:extLst>
              <a:ext uri="{28A0092B-C50C-407E-A947-70E740481C1C}">
                <a14:useLocalDpi xmlns="" xmlns:a14="http://schemas.microsoft.com/office/drawing/2010/main"/>
              </a:ext>
            </a:extLst>
          </a:blip>
          <a:stretch>
            <a:fillRect/>
          </a:stretch>
        </p:blipFill>
        <p:spPr>
          <a:xfrm>
            <a:off x="7406879" y="4719889"/>
            <a:ext cx="365324" cy="365324"/>
          </a:xfrm>
          <a:prstGeom prst="rect">
            <a:avLst/>
          </a:prstGeom>
          <a:effectLst>
            <a:outerShdw blurRad="63500" sx="102000" sy="102000" algn="ctr" rotWithShape="0">
              <a:prstClr val="black">
                <a:alpha val="40000"/>
              </a:prstClr>
            </a:outerShdw>
          </a:effectLst>
        </p:spPr>
      </p:pic>
      <p:pic>
        <p:nvPicPr>
          <p:cNvPr id="130" name="Рисунок 129"/>
          <p:cNvPicPr>
            <a:picLocks noChangeAspect="1"/>
          </p:cNvPicPr>
          <p:nvPr/>
        </p:nvPicPr>
        <p:blipFill>
          <a:blip r:embed="rId9" cstate="print">
            <a:extLst>
              <a:ext uri="{28A0092B-C50C-407E-A947-70E740481C1C}">
                <a14:useLocalDpi xmlns="" xmlns:a14="http://schemas.microsoft.com/office/drawing/2010/main"/>
              </a:ext>
            </a:extLst>
          </a:blip>
          <a:stretch>
            <a:fillRect/>
          </a:stretch>
        </p:blipFill>
        <p:spPr>
          <a:xfrm>
            <a:off x="8194924" y="4035592"/>
            <a:ext cx="365324" cy="365324"/>
          </a:xfrm>
          <a:prstGeom prst="rect">
            <a:avLst/>
          </a:prstGeom>
          <a:effectLst>
            <a:outerShdw blurRad="63500" sx="102000" sy="102000" algn="ctr" rotWithShape="0">
              <a:prstClr val="black">
                <a:alpha val="40000"/>
              </a:prstClr>
            </a:outerShdw>
          </a:effectLst>
        </p:spPr>
      </p:pic>
      <p:pic>
        <p:nvPicPr>
          <p:cNvPr id="131" name="Рисунок 130"/>
          <p:cNvPicPr>
            <a:picLocks noChangeAspect="1"/>
          </p:cNvPicPr>
          <p:nvPr/>
        </p:nvPicPr>
        <p:blipFill>
          <a:blip r:embed="rId4" cstate="email">
            <a:extLst>
              <a:ext uri="{28A0092B-C50C-407E-A947-70E740481C1C}">
                <a14:useLocalDpi xmlns="" xmlns:a14="http://schemas.microsoft.com/office/drawing/2010/main" val="0"/>
              </a:ext>
            </a:extLst>
          </a:blip>
          <a:stretch>
            <a:fillRect/>
          </a:stretch>
        </p:blipFill>
        <p:spPr>
          <a:xfrm>
            <a:off x="6528740" y="5692935"/>
            <a:ext cx="363370" cy="363370"/>
          </a:xfrm>
          <a:prstGeom prst="rect">
            <a:avLst/>
          </a:prstGeom>
          <a:effectLst>
            <a:outerShdw blurRad="63500" sx="102000" sy="102000" algn="ctr" rotWithShape="0">
              <a:prstClr val="black">
                <a:alpha val="40000"/>
              </a:prstClr>
            </a:outerShdw>
          </a:effectLst>
        </p:spPr>
      </p:pic>
    </p:spTree>
    <p:extLst>
      <p:ext uri="{BB962C8B-B14F-4D97-AF65-F5344CB8AC3E}">
        <p14:creationId xmlns="" xmlns:p14="http://schemas.microsoft.com/office/powerpoint/2010/main" val="38771227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0786" y="890124"/>
            <a:ext cx="8703771" cy="5154626"/>
          </a:xfrm>
        </p:spPr>
        <p:txBody>
          <a:bodyPr/>
          <a:lstStyle/>
          <a:p>
            <a:endParaRPr lang="ru-RU" dirty="0"/>
          </a:p>
        </p:txBody>
      </p:sp>
      <p:sp>
        <p:nvSpPr>
          <p:cNvPr id="3" name="Номер слайда 2"/>
          <p:cNvSpPr>
            <a:spLocks noGrp="1"/>
          </p:cNvSpPr>
          <p:nvPr>
            <p:ph type="sldNum" sz="quarter" idx="12"/>
          </p:nvPr>
        </p:nvSpPr>
        <p:spPr>
          <a:xfrm>
            <a:off x="7201912" y="6319880"/>
            <a:ext cx="2021285" cy="347956"/>
          </a:xfrm>
        </p:spPr>
        <p:txBody>
          <a:bodyPr/>
          <a:lstStyle/>
          <a:p>
            <a:fld id="{E62F5FD8-9F9E-2842-884F-53412DA6B9A6}" type="slidenum">
              <a:rPr lang="ru-RU" sz="1000" b="1" smtClean="0"/>
              <a:pPr/>
              <a:t>6</a:t>
            </a:fld>
            <a:endParaRPr lang="ru-RU" sz="1000" b="1" dirty="0"/>
          </a:p>
        </p:txBody>
      </p:sp>
      <p:graphicFrame>
        <p:nvGraphicFramePr>
          <p:cNvPr id="4" name="Таблица 3"/>
          <p:cNvGraphicFramePr>
            <a:graphicFrameLocks noGrp="1"/>
          </p:cNvGraphicFramePr>
          <p:nvPr>
            <p:extLst>
              <p:ext uri="{D42A27DB-BD31-4B8C-83A1-F6EECF244321}">
                <p14:modId xmlns="" xmlns:p14="http://schemas.microsoft.com/office/powerpoint/2010/main" val="280354512"/>
              </p:ext>
            </p:extLst>
          </p:nvPr>
        </p:nvGraphicFramePr>
        <p:xfrm>
          <a:off x="517890" y="898266"/>
          <a:ext cx="4245159" cy="5146484"/>
        </p:xfrm>
        <a:graphic>
          <a:graphicData uri="http://schemas.openxmlformats.org/drawingml/2006/table">
            <a:tbl>
              <a:tblPr firstRow="1" bandRow="1">
                <a:tableStyleId>{2D5ABB26-0587-4C30-8999-92F81FD0307C}</a:tableStyleId>
              </a:tblPr>
              <a:tblGrid>
                <a:gridCol w="1429706">
                  <a:extLst>
                    <a:ext uri="{9D8B030D-6E8A-4147-A177-3AD203B41FA5}">
                      <a16:colId xmlns="" xmlns:a16="http://schemas.microsoft.com/office/drawing/2014/main" val="20000"/>
                    </a:ext>
                  </a:extLst>
                </a:gridCol>
                <a:gridCol w="908805">
                  <a:extLst>
                    <a:ext uri="{9D8B030D-6E8A-4147-A177-3AD203B41FA5}">
                      <a16:colId xmlns="" xmlns:a16="http://schemas.microsoft.com/office/drawing/2014/main" val="20001"/>
                    </a:ext>
                  </a:extLst>
                </a:gridCol>
                <a:gridCol w="919888">
                  <a:extLst>
                    <a:ext uri="{9D8B030D-6E8A-4147-A177-3AD203B41FA5}">
                      <a16:colId xmlns="" xmlns:a16="http://schemas.microsoft.com/office/drawing/2014/main" val="20002"/>
                    </a:ext>
                  </a:extLst>
                </a:gridCol>
                <a:gridCol w="986760">
                  <a:extLst>
                    <a:ext uri="{9D8B030D-6E8A-4147-A177-3AD203B41FA5}">
                      <a16:colId xmlns="" xmlns:a16="http://schemas.microsoft.com/office/drawing/2014/main" val="20003"/>
                    </a:ext>
                  </a:extLst>
                </a:gridCol>
              </a:tblGrid>
              <a:tr h="533477">
                <a:tc>
                  <a:txBody>
                    <a:bodyPr/>
                    <a:lstStyle/>
                    <a:p>
                      <a:r>
                        <a:rPr lang="en-US" sz="1400" b="1" dirty="0" smtClean="0">
                          <a:solidFill>
                            <a:schemeClr val="bg1"/>
                          </a:solidFill>
                        </a:rPr>
                        <a:t>Country</a:t>
                      </a:r>
                      <a:endParaRPr lang="ru-RU" sz="1400" b="1" dirty="0">
                        <a:solidFill>
                          <a:schemeClr val="bg1"/>
                        </a:solidFill>
                      </a:endParaRPr>
                    </a:p>
                  </a:txBody>
                  <a:tcPr>
                    <a:solidFill>
                      <a:srgbClr val="C5001A"/>
                    </a:solidFill>
                  </a:tcPr>
                </a:tc>
                <a:tc>
                  <a:txBody>
                    <a:bodyPr/>
                    <a:lstStyle/>
                    <a:p>
                      <a:r>
                        <a:rPr lang="en-US" sz="1400" b="1" dirty="0" smtClean="0">
                          <a:solidFill>
                            <a:schemeClr val="bg1"/>
                          </a:solidFill>
                        </a:rPr>
                        <a:t>Stations</a:t>
                      </a:r>
                      <a:endParaRPr lang="ru-RU" sz="1400" b="1" dirty="0">
                        <a:solidFill>
                          <a:schemeClr val="bg1"/>
                        </a:solidFill>
                      </a:endParaRPr>
                    </a:p>
                  </a:txBody>
                  <a:tcPr>
                    <a:solidFill>
                      <a:srgbClr val="C5001A"/>
                    </a:solidFill>
                  </a:tcPr>
                </a:tc>
                <a:tc>
                  <a:txBody>
                    <a:bodyPr/>
                    <a:lstStyle/>
                    <a:p>
                      <a:r>
                        <a:rPr lang="en-US" sz="1400" b="1" dirty="0" smtClean="0">
                          <a:solidFill>
                            <a:schemeClr val="bg1"/>
                          </a:solidFill>
                        </a:rPr>
                        <a:t>Points</a:t>
                      </a:r>
                      <a:endParaRPr lang="ru-RU" sz="1400" b="1" dirty="0">
                        <a:solidFill>
                          <a:schemeClr val="bg1"/>
                        </a:solidFill>
                      </a:endParaRPr>
                    </a:p>
                  </a:txBody>
                  <a:tcPr>
                    <a:solidFill>
                      <a:srgbClr val="C5001A"/>
                    </a:solidFill>
                  </a:tcPr>
                </a:tc>
                <a:tc>
                  <a:txBody>
                    <a:bodyPr/>
                    <a:lstStyle/>
                    <a:p>
                      <a:r>
                        <a:rPr lang="en-US" sz="1400" b="1" baseline="0" dirty="0" smtClean="0">
                          <a:solidFill>
                            <a:schemeClr val="bg1"/>
                          </a:solidFill>
                        </a:rPr>
                        <a:t>RBTS (km</a:t>
                      </a:r>
                      <a:r>
                        <a:rPr lang="ru-RU" sz="1400" b="1" dirty="0" smtClean="0">
                          <a:solidFill>
                            <a:schemeClr val="bg1"/>
                          </a:solidFill>
                        </a:rPr>
                        <a:t>)</a:t>
                      </a:r>
                      <a:endParaRPr lang="ru-RU" sz="1400" b="1" dirty="0">
                        <a:solidFill>
                          <a:schemeClr val="bg1"/>
                        </a:solidFill>
                      </a:endParaRPr>
                    </a:p>
                  </a:txBody>
                  <a:tcPr>
                    <a:solidFill>
                      <a:srgbClr val="C5001A"/>
                    </a:solidFill>
                  </a:tcPr>
                </a:tc>
                <a:extLst>
                  <a:ext uri="{0D108BD9-81ED-4DB2-BD59-A6C34878D82A}">
                    <a16:rowId xmlns="" xmlns:a16="http://schemas.microsoft.com/office/drawing/2014/main" val="10000"/>
                  </a:ext>
                </a:extLst>
              </a:tr>
              <a:tr h="282429">
                <a:tc>
                  <a:txBody>
                    <a:bodyPr/>
                    <a:lstStyle/>
                    <a:p>
                      <a:pPr marL="0" indent="0"/>
                      <a:r>
                        <a:rPr lang="en-US" sz="1200" b="1" dirty="0" smtClean="0">
                          <a:solidFill>
                            <a:srgbClr val="C5001A"/>
                          </a:solidFill>
                        </a:rPr>
                        <a:t>Azerbaijan</a:t>
                      </a:r>
                      <a:endParaRPr lang="ru-RU" sz="1200" b="1" dirty="0">
                        <a:solidFill>
                          <a:srgbClr val="C5001A"/>
                        </a:solidFill>
                      </a:endParaRPr>
                    </a:p>
                  </a:txBody>
                  <a:tcPr/>
                </a:tc>
                <a:tc>
                  <a:txBody>
                    <a:bodyPr/>
                    <a:lstStyle/>
                    <a:p>
                      <a:r>
                        <a:rPr lang="en-US" sz="1200" dirty="0" smtClean="0">
                          <a:solidFill>
                            <a:schemeClr val="tx1"/>
                          </a:solidFill>
                        </a:rPr>
                        <a:t>21</a:t>
                      </a:r>
                      <a:endParaRPr lang="ru-RU" sz="1200" dirty="0">
                        <a:solidFill>
                          <a:schemeClr val="tx1"/>
                        </a:solidFill>
                      </a:endParaRPr>
                    </a:p>
                  </a:txBody>
                  <a:tcPr/>
                </a:tc>
                <a:tc>
                  <a:txBody>
                    <a:bodyPr/>
                    <a:lstStyle/>
                    <a:p>
                      <a:r>
                        <a:rPr lang="en-US" sz="1200" dirty="0" smtClean="0">
                          <a:solidFill>
                            <a:schemeClr val="tx1"/>
                          </a:solidFill>
                        </a:rPr>
                        <a:t>580</a:t>
                      </a:r>
                      <a:endParaRPr lang="ru-RU" sz="1200" dirty="0">
                        <a:solidFill>
                          <a:schemeClr val="tx1"/>
                        </a:solidFill>
                      </a:endParaRPr>
                    </a:p>
                  </a:txBody>
                  <a:tcPr/>
                </a:tc>
                <a:tc>
                  <a:txBody>
                    <a:bodyPr/>
                    <a:lstStyle/>
                    <a:p>
                      <a:r>
                        <a:rPr lang="en-US" sz="1200" dirty="0" smtClean="0">
                          <a:solidFill>
                            <a:schemeClr val="tx1"/>
                          </a:solidFill>
                        </a:rPr>
                        <a:t>300</a:t>
                      </a:r>
                      <a:endParaRPr lang="ru-RU" sz="1200" dirty="0">
                        <a:solidFill>
                          <a:schemeClr val="tx1"/>
                        </a:solidFill>
                      </a:endParaRPr>
                    </a:p>
                  </a:txBody>
                  <a:tcPr/>
                </a:tc>
                <a:extLst>
                  <a:ext uri="{0D108BD9-81ED-4DB2-BD59-A6C34878D82A}">
                    <a16:rowId xmlns="" xmlns:a16="http://schemas.microsoft.com/office/drawing/2014/main" val="10001"/>
                  </a:ext>
                </a:extLst>
              </a:tr>
              <a:tr h="282429">
                <a:tc>
                  <a:txBody>
                    <a:bodyPr/>
                    <a:lstStyle/>
                    <a:p>
                      <a:r>
                        <a:rPr lang="en-US" sz="1200" b="1" dirty="0" smtClean="0">
                          <a:solidFill>
                            <a:srgbClr val="C5001A"/>
                          </a:solidFill>
                        </a:rPr>
                        <a:t>Belarus</a:t>
                      </a:r>
                      <a:endParaRPr lang="ru-RU" sz="1200" b="1" dirty="0">
                        <a:solidFill>
                          <a:srgbClr val="C5001A"/>
                        </a:solidFill>
                      </a:endParaRPr>
                    </a:p>
                  </a:txBody>
                  <a:tcPr/>
                </a:tc>
                <a:tc>
                  <a:txBody>
                    <a:bodyPr/>
                    <a:lstStyle/>
                    <a:p>
                      <a:r>
                        <a:rPr lang="ru-RU" sz="1200" dirty="0" smtClean="0">
                          <a:solidFill>
                            <a:schemeClr val="tx1"/>
                          </a:solidFill>
                        </a:rPr>
                        <a:t>1</a:t>
                      </a:r>
                      <a:endParaRPr lang="ru-RU" sz="1200" dirty="0">
                        <a:solidFill>
                          <a:schemeClr val="tx1"/>
                        </a:solidFill>
                      </a:endParaRPr>
                    </a:p>
                  </a:txBody>
                  <a:tcPr/>
                </a:tc>
                <a:tc>
                  <a:txBody>
                    <a:bodyPr/>
                    <a:lstStyle/>
                    <a:p>
                      <a:r>
                        <a:rPr lang="ru-RU" sz="1200" dirty="0" smtClean="0">
                          <a:solidFill>
                            <a:schemeClr val="tx1"/>
                          </a:solidFill>
                        </a:rPr>
                        <a:t>71</a:t>
                      </a:r>
                      <a:endParaRPr lang="ru-RU" sz="1200" dirty="0">
                        <a:solidFill>
                          <a:schemeClr val="tx1"/>
                        </a:solidFill>
                      </a:endParaRPr>
                    </a:p>
                  </a:txBody>
                  <a:tcPr/>
                </a:tc>
                <a:tc>
                  <a:txBody>
                    <a:bodyPr/>
                    <a:lstStyle/>
                    <a:p>
                      <a:r>
                        <a:rPr lang="ru-RU" sz="1200" dirty="0" smtClean="0">
                          <a:solidFill>
                            <a:schemeClr val="tx1"/>
                          </a:solidFill>
                        </a:rPr>
                        <a:t>0</a:t>
                      </a:r>
                      <a:endParaRPr lang="ru-RU" sz="1200" dirty="0">
                        <a:solidFill>
                          <a:schemeClr val="tx1"/>
                        </a:solidFill>
                      </a:endParaRPr>
                    </a:p>
                  </a:txBody>
                  <a:tcPr/>
                </a:tc>
              </a:tr>
              <a:tr h="282429">
                <a:tc>
                  <a:txBody>
                    <a:bodyPr/>
                    <a:lstStyle/>
                    <a:p>
                      <a:r>
                        <a:rPr lang="en-US" sz="1200" b="1" dirty="0" smtClean="0">
                          <a:solidFill>
                            <a:srgbClr val="C5001A"/>
                          </a:solidFill>
                        </a:rPr>
                        <a:t>Kazakhstan</a:t>
                      </a:r>
                      <a:r>
                        <a:rPr lang="ru-RU" sz="1200" b="1" dirty="0" smtClean="0">
                          <a:solidFill>
                            <a:srgbClr val="C5001A"/>
                          </a:solidFill>
                        </a:rPr>
                        <a:t> </a:t>
                      </a:r>
                      <a:endParaRPr lang="ru-RU" sz="1200" b="1" dirty="0">
                        <a:solidFill>
                          <a:srgbClr val="C5001A"/>
                        </a:solidFill>
                      </a:endParaRPr>
                    </a:p>
                  </a:txBody>
                  <a:tcPr/>
                </a:tc>
                <a:tc>
                  <a:txBody>
                    <a:bodyPr/>
                    <a:lstStyle/>
                    <a:p>
                      <a:r>
                        <a:rPr lang="en-US" sz="1200" dirty="0" smtClean="0">
                          <a:solidFill>
                            <a:schemeClr val="tx1"/>
                          </a:solidFill>
                        </a:rPr>
                        <a:t>71</a:t>
                      </a:r>
                      <a:endParaRPr lang="ru-RU" sz="1200" dirty="0">
                        <a:solidFill>
                          <a:schemeClr val="tx1"/>
                        </a:solidFill>
                      </a:endParaRPr>
                    </a:p>
                  </a:txBody>
                  <a:tcPr/>
                </a:tc>
                <a:tc>
                  <a:txBody>
                    <a:bodyPr/>
                    <a:lstStyle/>
                    <a:p>
                      <a:r>
                        <a:rPr lang="en-US" sz="1200" dirty="0" smtClean="0">
                          <a:solidFill>
                            <a:schemeClr val="tx1"/>
                          </a:solidFill>
                        </a:rPr>
                        <a:t>952</a:t>
                      </a:r>
                      <a:endParaRPr lang="ru-RU" sz="1200" dirty="0">
                        <a:solidFill>
                          <a:schemeClr val="tx1"/>
                        </a:solidFill>
                      </a:endParaRPr>
                    </a:p>
                  </a:txBody>
                  <a:tcPr/>
                </a:tc>
                <a:tc>
                  <a:txBody>
                    <a:bodyPr/>
                    <a:lstStyle/>
                    <a:p>
                      <a:r>
                        <a:rPr lang="en-US" sz="1200" dirty="0" smtClean="0">
                          <a:solidFill>
                            <a:schemeClr val="tx1"/>
                          </a:solidFill>
                        </a:rPr>
                        <a:t>1600</a:t>
                      </a:r>
                      <a:endParaRPr lang="ru-RU" sz="1200" dirty="0">
                        <a:solidFill>
                          <a:schemeClr val="tx1"/>
                        </a:solidFill>
                      </a:endParaRPr>
                    </a:p>
                  </a:txBody>
                  <a:tcPr/>
                </a:tc>
              </a:tr>
              <a:tr h="282429">
                <a:tc>
                  <a:txBody>
                    <a:bodyPr/>
                    <a:lstStyle/>
                    <a:p>
                      <a:r>
                        <a:rPr lang="en-US" sz="1200" b="1" dirty="0" smtClean="0">
                          <a:solidFill>
                            <a:srgbClr val="C5001A"/>
                          </a:solidFill>
                        </a:rPr>
                        <a:t>Latvia</a:t>
                      </a:r>
                      <a:r>
                        <a:rPr lang="ru-RU" sz="1200" b="1" dirty="0" smtClean="0">
                          <a:solidFill>
                            <a:srgbClr val="C5001A"/>
                          </a:solidFill>
                        </a:rPr>
                        <a:t> </a:t>
                      </a:r>
                      <a:endParaRPr lang="ru-RU" sz="1200" b="1" dirty="0">
                        <a:solidFill>
                          <a:srgbClr val="C5001A"/>
                        </a:solidFill>
                      </a:endParaRPr>
                    </a:p>
                  </a:txBody>
                  <a:tcPr/>
                </a:tc>
                <a:tc>
                  <a:txBody>
                    <a:bodyPr/>
                    <a:lstStyle/>
                    <a:p>
                      <a:r>
                        <a:rPr lang="ru-RU" sz="1200" dirty="0" smtClean="0">
                          <a:solidFill>
                            <a:schemeClr val="tx1"/>
                          </a:solidFill>
                        </a:rPr>
                        <a:t>34</a:t>
                      </a:r>
                      <a:endParaRPr lang="ru-RU" sz="1200" dirty="0">
                        <a:solidFill>
                          <a:schemeClr val="tx1"/>
                        </a:solidFill>
                      </a:endParaRPr>
                    </a:p>
                  </a:txBody>
                  <a:tcPr/>
                </a:tc>
                <a:tc>
                  <a:txBody>
                    <a:bodyPr/>
                    <a:lstStyle/>
                    <a:p>
                      <a:r>
                        <a:rPr lang="ru-RU" sz="1200" dirty="0" smtClean="0">
                          <a:solidFill>
                            <a:schemeClr val="tx1"/>
                          </a:solidFill>
                        </a:rPr>
                        <a:t>842</a:t>
                      </a:r>
                      <a:endParaRPr lang="ru-RU" sz="1200" dirty="0">
                        <a:solidFill>
                          <a:schemeClr val="tx1"/>
                        </a:solidFill>
                      </a:endParaRPr>
                    </a:p>
                  </a:txBody>
                  <a:tcPr/>
                </a:tc>
                <a:tc>
                  <a:txBody>
                    <a:bodyPr/>
                    <a:lstStyle/>
                    <a:p>
                      <a:r>
                        <a:rPr lang="ru-RU" sz="1200" dirty="0" smtClean="0">
                          <a:solidFill>
                            <a:schemeClr val="tx1"/>
                          </a:solidFill>
                        </a:rPr>
                        <a:t>226,6</a:t>
                      </a:r>
                      <a:endParaRPr lang="ru-RU" sz="1200" dirty="0">
                        <a:solidFill>
                          <a:schemeClr val="tx1"/>
                        </a:solidFill>
                      </a:endParaRPr>
                    </a:p>
                  </a:txBody>
                  <a:tcPr/>
                </a:tc>
              </a:tr>
              <a:tr h="282429">
                <a:tc>
                  <a:txBody>
                    <a:bodyPr/>
                    <a:lstStyle/>
                    <a:p>
                      <a:r>
                        <a:rPr lang="en-US" sz="1200" b="1" dirty="0" smtClean="0">
                          <a:solidFill>
                            <a:srgbClr val="C5001A"/>
                          </a:solidFill>
                        </a:rPr>
                        <a:t>Lithuania</a:t>
                      </a:r>
                      <a:endParaRPr lang="ru-RU" sz="1200" b="1" dirty="0">
                        <a:solidFill>
                          <a:srgbClr val="C5001A"/>
                        </a:solidFill>
                      </a:endParaRPr>
                    </a:p>
                  </a:txBody>
                  <a:tcPr/>
                </a:tc>
                <a:tc>
                  <a:txBody>
                    <a:bodyPr/>
                    <a:lstStyle/>
                    <a:p>
                      <a:r>
                        <a:rPr lang="ru-RU" sz="1200" dirty="0" smtClean="0">
                          <a:solidFill>
                            <a:schemeClr val="tx1"/>
                          </a:solidFill>
                        </a:rPr>
                        <a:t>14</a:t>
                      </a:r>
                      <a:endParaRPr lang="ru-RU" sz="1200" dirty="0">
                        <a:solidFill>
                          <a:schemeClr val="tx1"/>
                        </a:solidFill>
                      </a:endParaRPr>
                    </a:p>
                  </a:txBody>
                  <a:tcPr/>
                </a:tc>
                <a:tc>
                  <a:txBody>
                    <a:bodyPr/>
                    <a:lstStyle/>
                    <a:p>
                      <a:r>
                        <a:rPr lang="ru-RU" sz="1200" dirty="0" smtClean="0">
                          <a:solidFill>
                            <a:schemeClr val="tx1"/>
                          </a:solidFill>
                        </a:rPr>
                        <a:t>243</a:t>
                      </a:r>
                      <a:endParaRPr lang="ru-RU" sz="1200" dirty="0">
                        <a:solidFill>
                          <a:schemeClr val="tx1"/>
                        </a:solidFill>
                      </a:endParaRPr>
                    </a:p>
                  </a:txBody>
                  <a:tcPr/>
                </a:tc>
                <a:tc>
                  <a:txBody>
                    <a:bodyPr/>
                    <a:lstStyle/>
                    <a:p>
                      <a:r>
                        <a:rPr lang="en-US" sz="1200" dirty="0" smtClean="0">
                          <a:solidFill>
                            <a:schemeClr val="tx1"/>
                          </a:solidFill>
                        </a:rPr>
                        <a:t>200</a:t>
                      </a:r>
                      <a:endParaRPr lang="ru-RU" sz="1200" dirty="0">
                        <a:solidFill>
                          <a:schemeClr val="tx1"/>
                        </a:solidFill>
                      </a:endParaRPr>
                    </a:p>
                  </a:txBody>
                  <a:tcPr/>
                </a:tc>
              </a:tr>
              <a:tr h="282429">
                <a:tc>
                  <a:txBody>
                    <a:bodyPr/>
                    <a:lstStyle/>
                    <a:p>
                      <a:r>
                        <a:rPr lang="en-US" sz="1200" b="1" dirty="0" smtClean="0">
                          <a:solidFill>
                            <a:srgbClr val="C5001A"/>
                          </a:solidFill>
                        </a:rPr>
                        <a:t>Mongolia</a:t>
                      </a:r>
                      <a:r>
                        <a:rPr lang="ru-RU" sz="1200" b="1" dirty="0" smtClean="0">
                          <a:solidFill>
                            <a:srgbClr val="C5001A"/>
                          </a:solidFill>
                        </a:rPr>
                        <a:t> </a:t>
                      </a:r>
                      <a:endParaRPr lang="ru-RU" sz="1200" b="1" dirty="0">
                        <a:solidFill>
                          <a:srgbClr val="C5001A"/>
                        </a:solidFill>
                      </a:endParaRPr>
                    </a:p>
                  </a:txBody>
                  <a:tcPr/>
                </a:tc>
                <a:tc>
                  <a:txBody>
                    <a:bodyPr/>
                    <a:lstStyle/>
                    <a:p>
                      <a:r>
                        <a:rPr lang="ru-RU" sz="1200" dirty="0" smtClean="0">
                          <a:solidFill>
                            <a:schemeClr val="tx1"/>
                          </a:solidFill>
                        </a:rPr>
                        <a:t>4</a:t>
                      </a:r>
                      <a:endParaRPr lang="ru-RU" sz="1200" dirty="0">
                        <a:solidFill>
                          <a:schemeClr val="tx1"/>
                        </a:solidFill>
                      </a:endParaRPr>
                    </a:p>
                  </a:txBody>
                  <a:tcPr/>
                </a:tc>
                <a:tc>
                  <a:txBody>
                    <a:bodyPr/>
                    <a:lstStyle/>
                    <a:p>
                      <a:r>
                        <a:rPr lang="ru-RU" sz="1200" dirty="0" smtClean="0">
                          <a:solidFill>
                            <a:schemeClr val="tx1"/>
                          </a:solidFill>
                        </a:rPr>
                        <a:t>18</a:t>
                      </a:r>
                      <a:endParaRPr lang="ru-RU" sz="1200" dirty="0">
                        <a:solidFill>
                          <a:schemeClr val="tx1"/>
                        </a:solidFill>
                      </a:endParaRPr>
                    </a:p>
                  </a:txBody>
                  <a:tcPr/>
                </a:tc>
                <a:tc>
                  <a:txBody>
                    <a:bodyPr/>
                    <a:lstStyle/>
                    <a:p>
                      <a:r>
                        <a:rPr lang="en-US" sz="1200" dirty="0" smtClean="0">
                          <a:solidFill>
                            <a:schemeClr val="tx1"/>
                          </a:solidFill>
                        </a:rPr>
                        <a:t>1100</a:t>
                      </a:r>
                      <a:endParaRPr lang="ru-RU" sz="1200" dirty="0">
                        <a:solidFill>
                          <a:schemeClr val="tx1"/>
                        </a:solidFill>
                      </a:endParaRPr>
                    </a:p>
                  </a:txBody>
                  <a:tcPr/>
                </a:tc>
              </a:tr>
              <a:tr h="282429">
                <a:tc>
                  <a:txBody>
                    <a:bodyPr/>
                    <a:lstStyle/>
                    <a:p>
                      <a:r>
                        <a:rPr lang="en-US" sz="1200" b="1" dirty="0" smtClean="0">
                          <a:solidFill>
                            <a:srgbClr val="C5001A"/>
                          </a:solidFill>
                        </a:rPr>
                        <a:t>Turkmenistan</a:t>
                      </a:r>
                      <a:endParaRPr lang="ru-RU" sz="1200" b="1" dirty="0">
                        <a:solidFill>
                          <a:srgbClr val="C5001A"/>
                        </a:solidFill>
                      </a:endParaRPr>
                    </a:p>
                  </a:txBody>
                  <a:tcPr/>
                </a:tc>
                <a:tc>
                  <a:txBody>
                    <a:bodyPr/>
                    <a:lstStyle/>
                    <a:p>
                      <a:r>
                        <a:rPr lang="en-US" sz="1200" dirty="0" smtClean="0">
                          <a:solidFill>
                            <a:schemeClr val="tx1"/>
                          </a:solidFill>
                        </a:rPr>
                        <a:t>24</a:t>
                      </a:r>
                      <a:endParaRPr lang="ru-RU" sz="1200" dirty="0">
                        <a:solidFill>
                          <a:schemeClr val="tx1"/>
                        </a:solidFill>
                      </a:endParaRPr>
                    </a:p>
                  </a:txBody>
                  <a:tcPr/>
                </a:tc>
                <a:tc>
                  <a:txBody>
                    <a:bodyPr/>
                    <a:lstStyle/>
                    <a:p>
                      <a:r>
                        <a:rPr lang="en-US" sz="1200" dirty="0" smtClean="0">
                          <a:solidFill>
                            <a:schemeClr val="tx1"/>
                          </a:solidFill>
                        </a:rPr>
                        <a:t>215</a:t>
                      </a:r>
                      <a:endParaRPr lang="ru-RU" sz="1200" dirty="0">
                        <a:solidFill>
                          <a:schemeClr val="tx1"/>
                        </a:solidFill>
                      </a:endParaRPr>
                    </a:p>
                  </a:txBody>
                  <a:tcPr/>
                </a:tc>
                <a:tc>
                  <a:txBody>
                    <a:bodyPr/>
                    <a:lstStyle/>
                    <a:p>
                      <a:r>
                        <a:rPr lang="en-US" sz="1200" dirty="0" smtClean="0">
                          <a:solidFill>
                            <a:schemeClr val="tx1"/>
                          </a:solidFill>
                        </a:rPr>
                        <a:t>628,5</a:t>
                      </a:r>
                      <a:endParaRPr lang="ru-RU" sz="1200" dirty="0">
                        <a:solidFill>
                          <a:schemeClr val="tx1"/>
                        </a:solidFill>
                      </a:endParaRPr>
                    </a:p>
                  </a:txBody>
                  <a:tcPr/>
                </a:tc>
                <a:extLst>
                  <a:ext uri="{0D108BD9-81ED-4DB2-BD59-A6C34878D82A}">
                    <a16:rowId xmlns="" xmlns:a16="http://schemas.microsoft.com/office/drawing/2014/main" val="10002"/>
                  </a:ext>
                </a:extLst>
              </a:tr>
              <a:tr h="282429">
                <a:tc>
                  <a:txBody>
                    <a:bodyPr/>
                    <a:lstStyle/>
                    <a:p>
                      <a:r>
                        <a:rPr lang="en-US" sz="1200" b="1" dirty="0" smtClean="0">
                          <a:solidFill>
                            <a:srgbClr val="C5001A"/>
                          </a:solidFill>
                        </a:rPr>
                        <a:t>Turkey</a:t>
                      </a:r>
                      <a:endParaRPr lang="ru-RU" sz="1200" b="1" dirty="0">
                        <a:solidFill>
                          <a:srgbClr val="C5001A"/>
                        </a:solidFill>
                      </a:endParaRPr>
                    </a:p>
                  </a:txBody>
                  <a:tcPr/>
                </a:tc>
                <a:tc>
                  <a:txBody>
                    <a:bodyPr/>
                    <a:lstStyle/>
                    <a:p>
                      <a:r>
                        <a:rPr lang="en-US" sz="1200" dirty="0" smtClean="0">
                          <a:solidFill>
                            <a:schemeClr val="tx1"/>
                          </a:solidFill>
                        </a:rPr>
                        <a:t>38</a:t>
                      </a:r>
                      <a:endParaRPr lang="ru-RU" sz="1200" dirty="0">
                        <a:solidFill>
                          <a:schemeClr val="tx1"/>
                        </a:solidFill>
                      </a:endParaRPr>
                    </a:p>
                  </a:txBody>
                  <a:tcPr/>
                </a:tc>
                <a:tc>
                  <a:txBody>
                    <a:bodyPr/>
                    <a:lstStyle/>
                    <a:p>
                      <a:r>
                        <a:rPr lang="en-US" sz="1200" dirty="0" smtClean="0">
                          <a:solidFill>
                            <a:schemeClr val="tx1"/>
                          </a:solidFill>
                        </a:rPr>
                        <a:t>105</a:t>
                      </a:r>
                      <a:endParaRPr lang="ru-RU" sz="1200" dirty="0">
                        <a:solidFill>
                          <a:schemeClr val="tx1"/>
                        </a:solidFill>
                      </a:endParaRPr>
                    </a:p>
                  </a:txBody>
                  <a:tcPr/>
                </a:tc>
                <a:tc>
                  <a:txBody>
                    <a:bodyPr/>
                    <a:lstStyle/>
                    <a:p>
                      <a:r>
                        <a:rPr lang="en-US" sz="1200" dirty="0" smtClean="0">
                          <a:solidFill>
                            <a:schemeClr val="tx1"/>
                          </a:solidFill>
                        </a:rPr>
                        <a:t>78</a:t>
                      </a:r>
                      <a:endParaRPr lang="ru-RU" sz="1200" dirty="0">
                        <a:solidFill>
                          <a:schemeClr val="tx1"/>
                        </a:solidFill>
                      </a:endParaRPr>
                    </a:p>
                  </a:txBody>
                  <a:tcPr/>
                </a:tc>
                <a:extLst>
                  <a:ext uri="{0D108BD9-81ED-4DB2-BD59-A6C34878D82A}">
                    <a16:rowId xmlns="" xmlns:a16="http://schemas.microsoft.com/office/drawing/2014/main" val="10003"/>
                  </a:ext>
                </a:extLst>
              </a:tr>
              <a:tr h="282429">
                <a:tc>
                  <a:txBody>
                    <a:bodyPr/>
                    <a:lstStyle/>
                    <a:p>
                      <a:r>
                        <a:rPr lang="en-US" sz="1200" b="1" dirty="0" smtClean="0">
                          <a:solidFill>
                            <a:srgbClr val="C5001A"/>
                          </a:solidFill>
                        </a:rPr>
                        <a:t>Slovakia</a:t>
                      </a:r>
                      <a:r>
                        <a:rPr lang="ru-RU" sz="1200" b="1" dirty="0" smtClean="0">
                          <a:solidFill>
                            <a:srgbClr val="C5001A"/>
                          </a:solidFill>
                        </a:rPr>
                        <a:t> </a:t>
                      </a:r>
                      <a:endParaRPr lang="ru-RU" sz="1200" b="1" dirty="0">
                        <a:solidFill>
                          <a:srgbClr val="C5001A"/>
                        </a:solidFill>
                      </a:endParaRPr>
                    </a:p>
                  </a:txBody>
                  <a:tcPr/>
                </a:tc>
                <a:tc>
                  <a:txBody>
                    <a:bodyPr/>
                    <a:lstStyle/>
                    <a:p>
                      <a:r>
                        <a:rPr lang="ru-RU" sz="1200" dirty="0" smtClean="0">
                          <a:solidFill>
                            <a:schemeClr val="tx1"/>
                          </a:solidFill>
                        </a:rPr>
                        <a:t>3</a:t>
                      </a:r>
                      <a:endParaRPr lang="ru-RU" sz="1200" dirty="0">
                        <a:solidFill>
                          <a:schemeClr val="tx1"/>
                        </a:solidFill>
                      </a:endParaRPr>
                    </a:p>
                  </a:txBody>
                  <a:tcPr/>
                </a:tc>
                <a:tc>
                  <a:txBody>
                    <a:bodyPr/>
                    <a:lstStyle/>
                    <a:p>
                      <a:r>
                        <a:rPr lang="ru-RU" sz="1200" dirty="0" smtClean="0">
                          <a:solidFill>
                            <a:schemeClr val="tx1"/>
                          </a:solidFill>
                        </a:rPr>
                        <a:t>87</a:t>
                      </a:r>
                      <a:endParaRPr lang="ru-RU" sz="1200" dirty="0">
                        <a:solidFill>
                          <a:schemeClr val="tx1"/>
                        </a:solidFill>
                      </a:endParaRPr>
                    </a:p>
                  </a:txBody>
                  <a:tcPr/>
                </a:tc>
                <a:tc>
                  <a:txBody>
                    <a:bodyPr/>
                    <a:lstStyle/>
                    <a:p>
                      <a:r>
                        <a:rPr lang="ru-RU" sz="1200" dirty="0" smtClean="0">
                          <a:solidFill>
                            <a:schemeClr val="tx1"/>
                          </a:solidFill>
                        </a:rPr>
                        <a:t>0</a:t>
                      </a:r>
                      <a:endParaRPr lang="ru-RU" sz="1200" dirty="0">
                        <a:solidFill>
                          <a:schemeClr val="tx1"/>
                        </a:solidFill>
                      </a:endParaRPr>
                    </a:p>
                  </a:txBody>
                  <a:tcPr/>
                </a:tc>
                <a:extLst>
                  <a:ext uri="{0D108BD9-81ED-4DB2-BD59-A6C34878D82A}">
                    <a16:rowId xmlns="" xmlns:a16="http://schemas.microsoft.com/office/drawing/2014/main" val="10004"/>
                  </a:ext>
                </a:extLst>
              </a:tr>
              <a:tr h="282429">
                <a:tc>
                  <a:txBody>
                    <a:bodyPr/>
                    <a:lstStyle/>
                    <a:p>
                      <a:r>
                        <a:rPr lang="en-US" sz="1200" b="1" dirty="0" smtClean="0">
                          <a:solidFill>
                            <a:srgbClr val="C5001A"/>
                          </a:solidFill>
                        </a:rPr>
                        <a:t>Serbia</a:t>
                      </a:r>
                      <a:endParaRPr lang="ru-RU" sz="1200" b="1" dirty="0">
                        <a:solidFill>
                          <a:srgbClr val="C5001A"/>
                        </a:solidFill>
                      </a:endParaRPr>
                    </a:p>
                  </a:txBody>
                  <a:tcPr/>
                </a:tc>
                <a:tc>
                  <a:txBody>
                    <a:bodyPr/>
                    <a:lstStyle/>
                    <a:p>
                      <a:r>
                        <a:rPr lang="en-US" sz="1200" dirty="0" smtClean="0">
                          <a:solidFill>
                            <a:schemeClr val="tx1"/>
                          </a:solidFill>
                        </a:rPr>
                        <a:t>10</a:t>
                      </a:r>
                      <a:endParaRPr lang="ru-RU" sz="1200" dirty="0">
                        <a:solidFill>
                          <a:schemeClr val="tx1"/>
                        </a:solidFill>
                      </a:endParaRPr>
                    </a:p>
                  </a:txBody>
                  <a:tcPr/>
                </a:tc>
                <a:tc>
                  <a:txBody>
                    <a:bodyPr/>
                    <a:lstStyle/>
                    <a:p>
                      <a:r>
                        <a:rPr lang="en-US" sz="1200" dirty="0" smtClean="0">
                          <a:solidFill>
                            <a:schemeClr val="tx1"/>
                          </a:solidFill>
                        </a:rPr>
                        <a:t>47</a:t>
                      </a:r>
                      <a:endParaRPr lang="ru-RU" sz="1200" dirty="0">
                        <a:solidFill>
                          <a:schemeClr val="tx1"/>
                        </a:solidFill>
                      </a:endParaRPr>
                    </a:p>
                  </a:txBody>
                  <a:tcPr/>
                </a:tc>
                <a:tc>
                  <a:txBody>
                    <a:bodyPr/>
                    <a:lstStyle/>
                    <a:p>
                      <a:r>
                        <a:rPr lang="en-US" sz="1200" dirty="0" smtClean="0">
                          <a:solidFill>
                            <a:schemeClr val="tx1"/>
                          </a:solidFill>
                        </a:rPr>
                        <a:t>78</a:t>
                      </a:r>
                      <a:endParaRPr lang="ru-RU" sz="1200" dirty="0">
                        <a:solidFill>
                          <a:schemeClr val="tx1"/>
                        </a:solidFill>
                      </a:endParaRPr>
                    </a:p>
                  </a:txBody>
                  <a:tcPr/>
                </a:tc>
                <a:extLst>
                  <a:ext uri="{0D108BD9-81ED-4DB2-BD59-A6C34878D82A}">
                    <a16:rowId xmlns="" xmlns:a16="http://schemas.microsoft.com/office/drawing/2014/main" val="10005"/>
                  </a:ext>
                </a:extLst>
              </a:tr>
              <a:tr h="282429">
                <a:tc>
                  <a:txBody>
                    <a:bodyPr/>
                    <a:lstStyle/>
                    <a:p>
                      <a:r>
                        <a:rPr lang="en-US" sz="1200" b="1" dirty="0" smtClean="0">
                          <a:solidFill>
                            <a:srgbClr val="C5001A"/>
                          </a:solidFill>
                        </a:rPr>
                        <a:t>Great Britain</a:t>
                      </a:r>
                      <a:endParaRPr lang="ru-RU" sz="1200" b="1" dirty="0">
                        <a:solidFill>
                          <a:srgbClr val="C5001A"/>
                        </a:solidFill>
                      </a:endParaRPr>
                    </a:p>
                  </a:txBody>
                  <a:tcPr/>
                </a:tc>
                <a:tc>
                  <a:txBody>
                    <a:bodyPr/>
                    <a:lstStyle/>
                    <a:p>
                      <a:r>
                        <a:rPr lang="en-US" sz="1200" dirty="0" smtClean="0">
                          <a:solidFill>
                            <a:schemeClr val="tx1"/>
                          </a:solidFill>
                        </a:rPr>
                        <a:t>2</a:t>
                      </a:r>
                      <a:endParaRPr lang="ru-RU" sz="1200" dirty="0">
                        <a:solidFill>
                          <a:schemeClr val="tx1"/>
                        </a:solidFill>
                      </a:endParaRPr>
                    </a:p>
                  </a:txBody>
                  <a:tcPr/>
                </a:tc>
                <a:tc>
                  <a:txBody>
                    <a:bodyPr/>
                    <a:lstStyle/>
                    <a:p>
                      <a:r>
                        <a:rPr lang="en-US" sz="1200" dirty="0" smtClean="0">
                          <a:solidFill>
                            <a:schemeClr val="tx1"/>
                          </a:solidFill>
                        </a:rPr>
                        <a:t>10</a:t>
                      </a:r>
                      <a:endParaRPr lang="ru-RU" sz="1200" dirty="0">
                        <a:solidFill>
                          <a:schemeClr val="tx1"/>
                        </a:solidFill>
                      </a:endParaRPr>
                    </a:p>
                  </a:txBody>
                  <a:tcPr/>
                </a:tc>
                <a:tc>
                  <a:txBody>
                    <a:bodyPr/>
                    <a:lstStyle/>
                    <a:p>
                      <a:r>
                        <a:rPr lang="en-US" sz="1200" dirty="0" smtClean="0">
                          <a:solidFill>
                            <a:schemeClr val="tx1"/>
                          </a:solidFill>
                        </a:rPr>
                        <a:t>6</a:t>
                      </a:r>
                      <a:endParaRPr lang="ru-RU" sz="1200" dirty="0">
                        <a:solidFill>
                          <a:schemeClr val="tx1"/>
                        </a:solidFill>
                      </a:endParaRPr>
                    </a:p>
                  </a:txBody>
                  <a:tcPr/>
                </a:tc>
                <a:extLst>
                  <a:ext uri="{0D108BD9-81ED-4DB2-BD59-A6C34878D82A}">
                    <a16:rowId xmlns="" xmlns:a16="http://schemas.microsoft.com/office/drawing/2014/main" val="10006"/>
                  </a:ext>
                </a:extLst>
              </a:tr>
              <a:tr h="282429">
                <a:tc>
                  <a:txBody>
                    <a:bodyPr/>
                    <a:lstStyle/>
                    <a:p>
                      <a:r>
                        <a:rPr lang="en-US" sz="1200" b="1" dirty="0" smtClean="0">
                          <a:solidFill>
                            <a:srgbClr val="C5001A"/>
                          </a:solidFill>
                        </a:rPr>
                        <a:t>Uzbekistan</a:t>
                      </a:r>
                      <a:endParaRPr lang="ru-RU" sz="1200" b="1" dirty="0">
                        <a:solidFill>
                          <a:srgbClr val="C5001A"/>
                        </a:solidFill>
                      </a:endParaRPr>
                    </a:p>
                  </a:txBody>
                  <a:tcPr/>
                </a:tc>
                <a:tc>
                  <a:txBody>
                    <a:bodyPr/>
                    <a:lstStyle/>
                    <a:p>
                      <a:r>
                        <a:rPr lang="en-US" sz="1200" dirty="0" smtClean="0">
                          <a:solidFill>
                            <a:schemeClr val="tx1"/>
                          </a:solidFill>
                        </a:rPr>
                        <a:t>30</a:t>
                      </a:r>
                      <a:endParaRPr lang="ru-RU" sz="1200" dirty="0">
                        <a:solidFill>
                          <a:schemeClr val="tx1"/>
                        </a:solidFill>
                      </a:endParaRPr>
                    </a:p>
                  </a:txBody>
                  <a:tcPr/>
                </a:tc>
                <a:tc>
                  <a:txBody>
                    <a:bodyPr/>
                    <a:lstStyle/>
                    <a:p>
                      <a:r>
                        <a:rPr lang="en-US" sz="1200" dirty="0" smtClean="0">
                          <a:solidFill>
                            <a:schemeClr val="tx1"/>
                          </a:solidFill>
                        </a:rPr>
                        <a:t>541</a:t>
                      </a:r>
                      <a:endParaRPr lang="ru-RU" sz="1200" dirty="0">
                        <a:solidFill>
                          <a:schemeClr val="tx1"/>
                        </a:solidFill>
                      </a:endParaRPr>
                    </a:p>
                  </a:txBody>
                  <a:tcPr/>
                </a:tc>
                <a:tc>
                  <a:txBody>
                    <a:bodyPr/>
                    <a:lstStyle/>
                    <a:p>
                      <a:r>
                        <a:rPr lang="en-US" sz="1200" dirty="0" smtClean="0">
                          <a:solidFill>
                            <a:schemeClr val="tx1"/>
                          </a:solidFill>
                        </a:rPr>
                        <a:t>140</a:t>
                      </a:r>
                      <a:endParaRPr lang="ru-RU" sz="1200" dirty="0">
                        <a:solidFill>
                          <a:schemeClr val="tx1"/>
                        </a:solidFill>
                      </a:endParaRPr>
                    </a:p>
                  </a:txBody>
                  <a:tcPr/>
                </a:tc>
              </a:tr>
              <a:tr h="282429">
                <a:tc>
                  <a:txBody>
                    <a:bodyPr/>
                    <a:lstStyle/>
                    <a:p>
                      <a:r>
                        <a:rPr lang="en-US" sz="1200" b="1" dirty="0" smtClean="0">
                          <a:solidFill>
                            <a:srgbClr val="C5001A"/>
                          </a:solidFill>
                        </a:rPr>
                        <a:t>Ukraine</a:t>
                      </a:r>
                      <a:endParaRPr lang="ru-RU" sz="1200" b="1" dirty="0">
                        <a:solidFill>
                          <a:srgbClr val="C5001A"/>
                        </a:solidFill>
                      </a:endParaRPr>
                    </a:p>
                  </a:txBody>
                  <a:tcPr/>
                </a:tc>
                <a:tc>
                  <a:txBody>
                    <a:bodyPr/>
                    <a:lstStyle/>
                    <a:p>
                      <a:r>
                        <a:rPr lang="ru-RU" sz="1200" dirty="0" smtClean="0">
                          <a:solidFill>
                            <a:schemeClr val="tx1"/>
                          </a:solidFill>
                        </a:rPr>
                        <a:t>7</a:t>
                      </a:r>
                      <a:endParaRPr lang="ru-RU" sz="1200" dirty="0">
                        <a:solidFill>
                          <a:schemeClr val="tx1"/>
                        </a:solidFill>
                      </a:endParaRPr>
                    </a:p>
                  </a:txBody>
                  <a:tcPr/>
                </a:tc>
                <a:tc>
                  <a:txBody>
                    <a:bodyPr/>
                    <a:lstStyle/>
                    <a:p>
                      <a:r>
                        <a:rPr lang="ru-RU" sz="1200" dirty="0" smtClean="0">
                          <a:solidFill>
                            <a:schemeClr val="tx1"/>
                          </a:solidFill>
                        </a:rPr>
                        <a:t>79</a:t>
                      </a:r>
                      <a:endParaRPr lang="ru-RU" sz="1200" dirty="0">
                        <a:solidFill>
                          <a:schemeClr val="tx1"/>
                        </a:solidFill>
                      </a:endParaRPr>
                    </a:p>
                  </a:txBody>
                  <a:tcPr/>
                </a:tc>
                <a:tc>
                  <a:txBody>
                    <a:bodyPr/>
                    <a:lstStyle/>
                    <a:p>
                      <a:r>
                        <a:rPr lang="ru-RU" sz="1200" dirty="0" smtClean="0">
                          <a:solidFill>
                            <a:schemeClr val="tx1"/>
                          </a:solidFill>
                        </a:rPr>
                        <a:t>105,8</a:t>
                      </a:r>
                      <a:endParaRPr lang="ru-RU" sz="1200" dirty="0">
                        <a:solidFill>
                          <a:schemeClr val="tx1"/>
                        </a:solidFill>
                      </a:endParaRPr>
                    </a:p>
                  </a:txBody>
                  <a:tcPr/>
                </a:tc>
              </a:tr>
              <a:tr h="659001">
                <a:tc>
                  <a:txBody>
                    <a:bodyPr/>
                    <a:lstStyle/>
                    <a:p>
                      <a:r>
                        <a:rPr lang="en-US" sz="1200" b="1" dirty="0" smtClean="0">
                          <a:solidFill>
                            <a:srgbClr val="C5001A"/>
                          </a:solidFill>
                        </a:rPr>
                        <a:t>Australia</a:t>
                      </a:r>
                      <a:endParaRPr lang="ru-RU" sz="1200" b="1" baseline="0" dirty="0" smtClean="0">
                        <a:solidFill>
                          <a:srgbClr val="C5001A"/>
                        </a:solidFill>
                      </a:endParaRPr>
                    </a:p>
                    <a:p>
                      <a:endParaRPr lang="ru-RU" sz="1200" b="1" baseline="0" dirty="0" smtClean="0">
                        <a:solidFill>
                          <a:srgbClr val="C5001A"/>
                        </a:solidFill>
                      </a:endParaRPr>
                    </a:p>
                    <a:p>
                      <a:r>
                        <a:rPr lang="en-US" sz="1200" b="1" baseline="0" dirty="0" smtClean="0">
                          <a:solidFill>
                            <a:srgbClr val="C5001A"/>
                          </a:solidFill>
                        </a:rPr>
                        <a:t>Russia</a:t>
                      </a:r>
                      <a:r>
                        <a:rPr lang="ru-RU" sz="1200" b="1" baseline="0" dirty="0" smtClean="0">
                          <a:solidFill>
                            <a:srgbClr val="C5001A"/>
                          </a:solidFill>
                        </a:rPr>
                        <a:t> </a:t>
                      </a:r>
                      <a:endParaRPr lang="ru-RU" sz="1200" b="1" dirty="0">
                        <a:solidFill>
                          <a:srgbClr val="C5001A"/>
                        </a:solidFill>
                      </a:endParaRPr>
                    </a:p>
                  </a:txBody>
                  <a:tcPr/>
                </a:tc>
                <a:tc>
                  <a:txBody>
                    <a:bodyPr/>
                    <a:lstStyle/>
                    <a:p>
                      <a:r>
                        <a:rPr lang="en-US" sz="1200" dirty="0" smtClean="0">
                          <a:solidFill>
                            <a:schemeClr val="tx1"/>
                          </a:solidFill>
                        </a:rPr>
                        <a:t>36</a:t>
                      </a:r>
                      <a:endParaRPr lang="ru-RU" sz="1200" dirty="0" smtClean="0">
                        <a:solidFill>
                          <a:schemeClr val="tx1"/>
                        </a:solidFill>
                      </a:endParaRPr>
                    </a:p>
                    <a:p>
                      <a:endParaRPr lang="ru-RU" sz="1200" dirty="0" smtClean="0">
                        <a:solidFill>
                          <a:schemeClr val="tx1"/>
                        </a:solidFill>
                      </a:endParaRPr>
                    </a:p>
                    <a:p>
                      <a:r>
                        <a:rPr lang="ru-RU" sz="1200" dirty="0" smtClean="0">
                          <a:solidFill>
                            <a:schemeClr val="tx1"/>
                          </a:solidFill>
                        </a:rPr>
                        <a:t>380+</a:t>
                      </a:r>
                      <a:endParaRPr lang="ru-RU" sz="1200" dirty="0">
                        <a:solidFill>
                          <a:schemeClr val="tx1"/>
                        </a:solidFill>
                      </a:endParaRPr>
                    </a:p>
                  </a:txBody>
                  <a:tcPr/>
                </a:tc>
                <a:tc>
                  <a:txBody>
                    <a:bodyPr/>
                    <a:lstStyle/>
                    <a:p>
                      <a:r>
                        <a:rPr lang="en-US" sz="1200" dirty="0" smtClean="0">
                          <a:solidFill>
                            <a:schemeClr val="tx1"/>
                          </a:solidFill>
                        </a:rPr>
                        <a:t>350</a:t>
                      </a:r>
                      <a:endParaRPr lang="ru-RU" sz="1200" dirty="0" smtClean="0">
                        <a:solidFill>
                          <a:schemeClr val="tx1"/>
                        </a:solidFill>
                      </a:endParaRPr>
                    </a:p>
                    <a:p>
                      <a:endParaRPr lang="ru-RU" sz="1200" dirty="0" smtClean="0">
                        <a:solidFill>
                          <a:schemeClr val="tx1"/>
                        </a:solidFill>
                      </a:endParaRPr>
                    </a:p>
                    <a:p>
                      <a:r>
                        <a:rPr lang="ru-RU" sz="1200" dirty="0" smtClean="0">
                          <a:solidFill>
                            <a:schemeClr val="tx1"/>
                          </a:solidFill>
                        </a:rPr>
                        <a:t>11 000+</a:t>
                      </a:r>
                      <a:endParaRPr lang="ru-RU" sz="1200" dirty="0">
                        <a:solidFill>
                          <a:schemeClr val="tx1"/>
                        </a:solidFill>
                      </a:endParaRPr>
                    </a:p>
                  </a:txBody>
                  <a:tcPr/>
                </a:tc>
                <a:tc>
                  <a:txBody>
                    <a:bodyPr/>
                    <a:lstStyle/>
                    <a:p>
                      <a:r>
                        <a:rPr lang="en-US" sz="1200" dirty="0" smtClean="0">
                          <a:solidFill>
                            <a:schemeClr val="tx1"/>
                          </a:solidFill>
                        </a:rPr>
                        <a:t>500</a:t>
                      </a:r>
                      <a:endParaRPr lang="ru-RU" sz="1200" dirty="0" smtClean="0">
                        <a:solidFill>
                          <a:schemeClr val="tx1"/>
                        </a:solidFill>
                      </a:endParaRPr>
                    </a:p>
                    <a:p>
                      <a:endParaRPr lang="ru-RU" sz="1200" dirty="0" smtClean="0">
                        <a:solidFill>
                          <a:schemeClr val="tx1"/>
                        </a:solidFill>
                      </a:endParaRPr>
                    </a:p>
                    <a:p>
                      <a:r>
                        <a:rPr lang="ru-RU" sz="1200" dirty="0" smtClean="0">
                          <a:solidFill>
                            <a:schemeClr val="tx1"/>
                          </a:solidFill>
                        </a:rPr>
                        <a:t>1100+</a:t>
                      </a:r>
                      <a:endParaRPr lang="ru-RU" sz="1200" dirty="0">
                        <a:solidFill>
                          <a:schemeClr val="tx1"/>
                        </a:solidFill>
                      </a:endParaRPr>
                    </a:p>
                  </a:txBody>
                  <a:tcPr/>
                </a:tc>
              </a:tr>
              <a:tr h="282429">
                <a:tc>
                  <a:txBody>
                    <a:bodyPr/>
                    <a:lstStyle/>
                    <a:p>
                      <a:endParaRPr lang="ru-RU" sz="1200" b="1" dirty="0">
                        <a:solidFill>
                          <a:srgbClr val="C5001A"/>
                        </a:solidFill>
                      </a:endParaRPr>
                    </a:p>
                  </a:txBody>
                  <a:tcPr/>
                </a:tc>
                <a:tc>
                  <a:txBody>
                    <a:bodyPr/>
                    <a:lstStyle/>
                    <a:p>
                      <a:endParaRPr lang="ru-RU" sz="1200" dirty="0">
                        <a:solidFill>
                          <a:schemeClr val="tx1"/>
                        </a:solidFill>
                      </a:endParaRPr>
                    </a:p>
                  </a:txBody>
                  <a:tcPr/>
                </a:tc>
                <a:tc>
                  <a:txBody>
                    <a:bodyPr/>
                    <a:lstStyle/>
                    <a:p>
                      <a:endParaRPr lang="ru-RU" sz="1200" dirty="0">
                        <a:solidFill>
                          <a:schemeClr val="tx1"/>
                        </a:solidFill>
                      </a:endParaRPr>
                    </a:p>
                  </a:txBody>
                  <a:tcPr/>
                </a:tc>
                <a:tc>
                  <a:txBody>
                    <a:bodyPr/>
                    <a:lstStyle/>
                    <a:p>
                      <a:endParaRPr lang="ru-RU" sz="1200" dirty="0">
                        <a:solidFill>
                          <a:schemeClr val="tx1"/>
                        </a:solidFill>
                      </a:endParaRPr>
                    </a:p>
                  </a:txBody>
                  <a:tcPr/>
                </a:tc>
              </a:tr>
            </a:tbl>
          </a:graphicData>
        </a:graphic>
      </p:graphicFrame>
      <p:pic>
        <p:nvPicPr>
          <p:cNvPr id="5" name="Изображение 4"/>
          <p:cNvPicPr>
            <a:picLocks noChangeAspect="1"/>
          </p:cNvPicPr>
          <p:nvPr/>
        </p:nvPicPr>
        <p:blipFill>
          <a:blip r:embed="rId3" cstate="print"/>
          <a:stretch>
            <a:fillRect/>
          </a:stretch>
        </p:blipFill>
        <p:spPr>
          <a:xfrm>
            <a:off x="8078959" y="957317"/>
            <a:ext cx="1212093" cy="806578"/>
          </a:xfrm>
          <a:prstGeom prst="rect">
            <a:avLst/>
          </a:prstGeom>
          <a:solidFill>
            <a:schemeClr val="bg1"/>
          </a:solidFill>
          <a:ln w="12700" cmpd="sng">
            <a:solidFill>
              <a:srgbClr val="C5001A"/>
            </a:solidFill>
          </a:ln>
          <a:effectLst/>
        </p:spPr>
      </p:pic>
      <p:pic>
        <p:nvPicPr>
          <p:cNvPr id="6" name="Picture 10" descr="C:\Users\kp.bazarnov\Pictures\uz.png"/>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6492198" y="3208441"/>
            <a:ext cx="1304705" cy="806578"/>
          </a:xfrm>
          <a:prstGeom prst="rect">
            <a:avLst/>
          </a:prstGeom>
          <a:solidFill>
            <a:schemeClr val="bg1"/>
          </a:solidFill>
          <a:ln w="12700" cmpd="sng">
            <a:solidFill>
              <a:srgbClr val="C5001A"/>
            </a:solidFill>
          </a:ln>
          <a:effectLst/>
          <a:extLst/>
        </p:spPr>
      </p:pic>
      <p:pic>
        <p:nvPicPr>
          <p:cNvPr id="7" name="Изображение 5"/>
          <p:cNvPicPr>
            <a:picLocks noChangeAspect="1"/>
          </p:cNvPicPr>
          <p:nvPr/>
        </p:nvPicPr>
        <p:blipFill>
          <a:blip r:embed="rId5" cstate="print"/>
          <a:stretch>
            <a:fillRect/>
          </a:stretch>
        </p:blipFill>
        <p:spPr>
          <a:xfrm>
            <a:off x="4966491" y="957148"/>
            <a:ext cx="1212093" cy="795197"/>
          </a:xfrm>
          <a:prstGeom prst="rect">
            <a:avLst/>
          </a:prstGeom>
          <a:solidFill>
            <a:schemeClr val="bg1"/>
          </a:solidFill>
          <a:ln w="12700" cmpd="sng">
            <a:solidFill>
              <a:srgbClr val="C5001A"/>
            </a:solidFill>
          </a:ln>
          <a:effectLst/>
        </p:spPr>
      </p:pic>
      <p:pic>
        <p:nvPicPr>
          <p:cNvPr id="8" name="Рисунок 18"/>
          <p:cNvPicPr>
            <a:picLocks noChangeAspect="1"/>
          </p:cNvPicPr>
          <p:nvPr/>
        </p:nvPicPr>
        <p:blipFill>
          <a:blip r:embed="rId6" cstate="email">
            <a:extLst>
              <a:ext uri="{28A0092B-C50C-407E-A947-70E740481C1C}">
                <a14:useLocalDpi xmlns="" xmlns:a14="http://schemas.microsoft.com/office/drawing/2010/main" val="0"/>
              </a:ext>
            </a:extLst>
          </a:blip>
          <a:stretch>
            <a:fillRect/>
          </a:stretch>
        </p:blipFill>
        <p:spPr>
          <a:xfrm>
            <a:off x="8103500" y="2080829"/>
            <a:ext cx="1212093" cy="786036"/>
          </a:xfrm>
          <a:prstGeom prst="rect">
            <a:avLst/>
          </a:prstGeom>
          <a:solidFill>
            <a:schemeClr val="bg1"/>
          </a:solidFill>
          <a:ln w="12700" cmpd="sng">
            <a:solidFill>
              <a:srgbClr val="C5001A"/>
            </a:solidFill>
          </a:ln>
          <a:effectLst/>
        </p:spPr>
      </p:pic>
      <p:pic>
        <p:nvPicPr>
          <p:cNvPr id="9" name="Picture 6" descr="C:\Users\kp.bazarnov\Pictures\flag_belarusi.png"/>
          <p:cNvPicPr>
            <a:picLocks noChangeAspect="1" noChangeArrowheads="1"/>
          </p:cNvPicPr>
          <p:nvPr/>
        </p:nvPicPr>
        <p:blipFill>
          <a:blip r:embed="rId7" cstate="email">
            <a:extLst>
              <a:ext uri="{28A0092B-C50C-407E-A947-70E740481C1C}">
                <a14:useLocalDpi xmlns="" xmlns:a14="http://schemas.microsoft.com/office/drawing/2010/main" val="0"/>
              </a:ext>
            </a:extLst>
          </a:blip>
          <a:srcRect/>
          <a:stretch>
            <a:fillRect/>
          </a:stretch>
        </p:blipFill>
        <p:spPr bwMode="auto">
          <a:xfrm>
            <a:off x="6467657" y="957000"/>
            <a:ext cx="1304705" cy="785115"/>
          </a:xfrm>
          <a:prstGeom prst="rect">
            <a:avLst/>
          </a:prstGeom>
          <a:solidFill>
            <a:schemeClr val="bg1"/>
          </a:solidFill>
          <a:ln w="12700" cmpd="sng">
            <a:solidFill>
              <a:srgbClr val="C5001A"/>
            </a:solidFill>
          </a:ln>
          <a:effectLst/>
          <a:extLst/>
        </p:spPr>
      </p:pic>
      <p:pic>
        <p:nvPicPr>
          <p:cNvPr id="10" name="Picture 2" descr="http://kulinary.ucoz.ua/flagi/ukrainskij_flag.png"/>
          <p:cNvPicPr>
            <a:picLocks noChangeAspect="1" noChangeArrowheads="1"/>
          </p:cNvPicPr>
          <p:nvPr/>
        </p:nvPicPr>
        <p:blipFill>
          <a:blip r:embed="rId8" cstate="email">
            <a:extLst>
              <a:ext uri="{28A0092B-C50C-407E-A947-70E740481C1C}">
                <a14:useLocalDpi xmlns="" xmlns:a14="http://schemas.microsoft.com/office/drawing/2010/main" val="0"/>
              </a:ext>
            </a:extLst>
          </a:blip>
          <a:srcRect/>
          <a:stretch>
            <a:fillRect/>
          </a:stretch>
        </p:blipFill>
        <p:spPr bwMode="auto">
          <a:xfrm>
            <a:off x="8103500" y="3217804"/>
            <a:ext cx="1212093" cy="776874"/>
          </a:xfrm>
          <a:prstGeom prst="rect">
            <a:avLst/>
          </a:prstGeom>
          <a:solidFill>
            <a:schemeClr val="bg1"/>
          </a:solidFill>
          <a:ln w="12700" cmpd="sng">
            <a:solidFill>
              <a:srgbClr val="C5001A"/>
            </a:solidFill>
          </a:ln>
          <a:effectLst/>
          <a:extLst/>
        </p:spPr>
      </p:pic>
      <p:pic>
        <p:nvPicPr>
          <p:cNvPr id="11" name="Picture 8" descr="http://www.visatoday.ru/userfiles/image/Lithuania%20%D0%A4%D0%9B%D0%90%D0%93.gif"/>
          <p:cNvPicPr>
            <a:picLocks noChangeAspect="1" noChangeArrowheads="1"/>
          </p:cNvPicPr>
          <p:nvPr/>
        </p:nvPicPr>
        <p:blipFill>
          <a:blip r:embed="rId9" cstate="email">
            <a:extLst>
              <a:ext uri="{28A0092B-C50C-407E-A947-70E740481C1C}">
                <a14:useLocalDpi xmlns="" xmlns:a14="http://schemas.microsoft.com/office/drawing/2010/main" val="0"/>
              </a:ext>
            </a:extLst>
          </a:blip>
          <a:srcRect/>
          <a:stretch>
            <a:fillRect/>
          </a:stretch>
        </p:blipFill>
        <p:spPr bwMode="auto">
          <a:xfrm>
            <a:off x="6492198" y="2080963"/>
            <a:ext cx="1304705" cy="795197"/>
          </a:xfrm>
          <a:prstGeom prst="rect">
            <a:avLst/>
          </a:prstGeom>
          <a:solidFill>
            <a:schemeClr val="bg1"/>
          </a:solidFill>
          <a:ln w="12700" cmpd="sng">
            <a:solidFill>
              <a:srgbClr val="C5001A"/>
            </a:solidFill>
          </a:ln>
          <a:effectLst/>
          <a:extLst/>
        </p:spPr>
      </p:pic>
      <p:pic>
        <p:nvPicPr>
          <p:cNvPr id="12" name="Рисунок 11"/>
          <p:cNvPicPr>
            <a:picLocks noChangeAspect="1"/>
          </p:cNvPicPr>
          <p:nvPr/>
        </p:nvPicPr>
        <p:blipFill>
          <a:blip r:embed="rId10" cstate="email">
            <a:extLst>
              <a:ext uri="{28A0092B-C50C-407E-A947-70E740481C1C}">
                <a14:useLocalDpi xmlns="" xmlns:a14="http://schemas.microsoft.com/office/drawing/2010/main" val="0"/>
              </a:ext>
            </a:extLst>
          </a:blip>
          <a:stretch>
            <a:fillRect/>
          </a:stretch>
        </p:blipFill>
        <p:spPr>
          <a:xfrm>
            <a:off x="4990990" y="3217708"/>
            <a:ext cx="1209752" cy="795196"/>
          </a:xfrm>
          <a:prstGeom prst="rect">
            <a:avLst/>
          </a:prstGeom>
          <a:ln>
            <a:solidFill>
              <a:srgbClr val="C00000"/>
            </a:solidFill>
          </a:ln>
        </p:spPr>
      </p:pic>
      <p:pic>
        <p:nvPicPr>
          <p:cNvPr id="13" name="Рисунок 12"/>
          <p:cNvPicPr>
            <a:picLocks noChangeAspect="1"/>
          </p:cNvPicPr>
          <p:nvPr/>
        </p:nvPicPr>
        <p:blipFill>
          <a:blip r:embed="rId11" cstate="email">
            <a:extLst>
              <a:ext uri="{28A0092B-C50C-407E-A947-70E740481C1C}">
                <a14:useLocalDpi xmlns="" xmlns:a14="http://schemas.microsoft.com/office/drawing/2010/main" val="0"/>
              </a:ext>
            </a:extLst>
          </a:blip>
          <a:stretch>
            <a:fillRect/>
          </a:stretch>
        </p:blipFill>
        <p:spPr>
          <a:xfrm>
            <a:off x="4966449" y="2081260"/>
            <a:ext cx="1209752" cy="795196"/>
          </a:xfrm>
          <a:prstGeom prst="rect">
            <a:avLst/>
          </a:prstGeom>
          <a:ln>
            <a:solidFill>
              <a:srgbClr val="C00000"/>
            </a:solidFill>
          </a:ln>
        </p:spPr>
      </p:pic>
      <p:pic>
        <p:nvPicPr>
          <p:cNvPr id="14" name="Picture 8" descr="C:\Users\kp.bazarnov\Pictures\flag.gif"/>
          <p:cNvPicPr>
            <a:picLocks noChangeAspect="1" noChangeArrowheads="1"/>
          </p:cNvPicPr>
          <p:nvPr/>
        </p:nvPicPr>
        <p:blipFill>
          <a:blip r:embed="rId12" cstate="email">
            <a:extLst>
              <a:ext uri="{28A0092B-C50C-407E-A947-70E740481C1C}">
                <a14:useLocalDpi xmlns="" xmlns:a14="http://schemas.microsoft.com/office/drawing/2010/main" val="0"/>
              </a:ext>
            </a:extLst>
          </a:blip>
          <a:srcRect/>
          <a:stretch>
            <a:fillRect/>
          </a:stretch>
        </p:blipFill>
        <p:spPr bwMode="auto">
          <a:xfrm>
            <a:off x="6492198" y="4219656"/>
            <a:ext cx="1304705" cy="748882"/>
          </a:xfrm>
          <a:prstGeom prst="rect">
            <a:avLst/>
          </a:prstGeom>
          <a:solidFill>
            <a:schemeClr val="bg1"/>
          </a:solidFill>
          <a:ln w="12700" cmpd="sng">
            <a:solidFill>
              <a:srgbClr val="C5001A"/>
            </a:solidFill>
          </a:ln>
          <a:effectLst/>
          <a:extLst/>
        </p:spPr>
      </p:pic>
      <p:pic>
        <p:nvPicPr>
          <p:cNvPr id="15" name="Picture 2" descr="Флаг"/>
          <p:cNvPicPr>
            <a:picLocks noChangeAspect="1" noChangeArrowheads="1"/>
          </p:cNvPicPr>
          <p:nvPr/>
        </p:nvPicPr>
        <p:blipFill>
          <a:blip r:embed="rId13" cstate="email">
            <a:extLst>
              <a:ext uri="{28A0092B-C50C-407E-A947-70E740481C1C}">
                <a14:useLocalDpi xmlns="" xmlns:a14="http://schemas.microsoft.com/office/drawing/2010/main" val="0"/>
              </a:ext>
            </a:extLst>
          </a:blip>
          <a:srcRect/>
          <a:stretch>
            <a:fillRect/>
          </a:stretch>
        </p:blipFill>
        <p:spPr bwMode="auto">
          <a:xfrm>
            <a:off x="4966937" y="4219602"/>
            <a:ext cx="1236190" cy="745230"/>
          </a:xfrm>
          <a:prstGeom prst="rect">
            <a:avLst/>
          </a:prstGeom>
          <a:noFill/>
          <a:ln>
            <a:solidFill>
              <a:srgbClr val="C5001A"/>
            </a:solidFill>
          </a:ln>
          <a:extLst>
            <a:ext uri="{909E8E84-426E-40DD-AFC4-6F175D3DCCD1}">
              <a14:hiddenFill xmlns="" xmlns:a14="http://schemas.microsoft.com/office/drawing/2010/main">
                <a:solidFill>
                  <a:srgbClr val="FFFFFF"/>
                </a:solidFill>
              </a14:hiddenFill>
            </a:ext>
          </a:extLst>
        </p:spPr>
      </p:pic>
      <p:pic>
        <p:nvPicPr>
          <p:cNvPr id="16" name="Picture 4" descr="Флаг"/>
          <p:cNvPicPr>
            <a:picLocks noChangeAspect="1" noChangeArrowheads="1"/>
          </p:cNvPicPr>
          <p:nvPr/>
        </p:nvPicPr>
        <p:blipFill>
          <a:blip r:embed="rId14" cstate="email">
            <a:extLst>
              <a:ext uri="{28A0092B-C50C-407E-A947-70E740481C1C}">
                <a14:useLocalDpi xmlns="" xmlns:a14="http://schemas.microsoft.com/office/drawing/2010/main" val="0"/>
              </a:ext>
            </a:extLst>
          </a:blip>
          <a:srcRect/>
          <a:stretch>
            <a:fillRect/>
          </a:stretch>
        </p:blipFill>
        <p:spPr bwMode="auto">
          <a:xfrm>
            <a:off x="8094232" y="4241378"/>
            <a:ext cx="1230977" cy="757289"/>
          </a:xfrm>
          <a:prstGeom prst="rect">
            <a:avLst/>
          </a:prstGeom>
          <a:solidFill>
            <a:schemeClr val="bg1"/>
          </a:solidFill>
          <a:ln w="12700" cmpd="sng">
            <a:solidFill>
              <a:srgbClr val="C5001A"/>
            </a:solidFill>
          </a:ln>
          <a:effectLst/>
          <a:extLst/>
        </p:spPr>
      </p:pic>
      <p:pic>
        <p:nvPicPr>
          <p:cNvPr id="17" name="Picture 6" descr="Flag of Turkey"/>
          <p:cNvPicPr>
            <a:picLocks noChangeAspect="1" noChangeArrowheads="1"/>
          </p:cNvPicPr>
          <p:nvPr/>
        </p:nvPicPr>
        <p:blipFill>
          <a:blip r:embed="rId15" cstate="print">
            <a:extLst>
              <a:ext uri="{28A0092B-C50C-407E-A947-70E740481C1C}">
                <a14:useLocalDpi xmlns="" xmlns:a14="http://schemas.microsoft.com/office/drawing/2010/main" val="0"/>
              </a:ext>
            </a:extLst>
          </a:blip>
          <a:srcRect/>
          <a:stretch>
            <a:fillRect/>
          </a:stretch>
        </p:blipFill>
        <p:spPr bwMode="auto">
          <a:xfrm>
            <a:off x="4991032" y="5220292"/>
            <a:ext cx="1212093" cy="729412"/>
          </a:xfrm>
          <a:prstGeom prst="rect">
            <a:avLst/>
          </a:prstGeom>
          <a:ln>
            <a:solidFill>
              <a:srgbClr val="C00000"/>
            </a:solidFill>
          </a:ln>
          <a:extLst>
            <a:ext uri="{909E8E84-426E-40DD-AFC4-6F175D3DCCD1}">
              <a14:hiddenFill xmlns="" xmlns:a14="http://schemas.microsoft.com/office/drawing/2010/main">
                <a:solidFill>
                  <a:srgbClr val="FFFFFF"/>
                </a:solidFill>
              </a14:hiddenFill>
            </a:ext>
          </a:extLst>
        </p:spPr>
      </p:pic>
      <p:pic>
        <p:nvPicPr>
          <p:cNvPr id="18" name="Picture 8" descr="Флаг"/>
          <p:cNvPicPr>
            <a:picLocks noChangeAspect="1" noChangeArrowheads="1"/>
          </p:cNvPicPr>
          <p:nvPr/>
        </p:nvPicPr>
        <p:blipFill>
          <a:blip r:embed="rId16" cstate="email">
            <a:extLst>
              <a:ext uri="{28A0092B-C50C-407E-A947-70E740481C1C}">
                <a14:useLocalDpi xmlns="" xmlns:a14="http://schemas.microsoft.com/office/drawing/2010/main" val="0"/>
              </a:ext>
            </a:extLst>
          </a:blip>
          <a:srcRect/>
          <a:stretch>
            <a:fillRect/>
          </a:stretch>
        </p:blipFill>
        <p:spPr bwMode="auto">
          <a:xfrm>
            <a:off x="6448108" y="5219906"/>
            <a:ext cx="1348795" cy="703046"/>
          </a:xfrm>
          <a:prstGeom prst="rect">
            <a:avLst/>
          </a:prstGeom>
          <a:solidFill>
            <a:schemeClr val="bg1"/>
          </a:solidFill>
          <a:ln w="12700" cmpd="sng">
            <a:solidFill>
              <a:srgbClr val="C5001A"/>
            </a:solidFill>
          </a:ln>
          <a:effectLst/>
          <a:extLst/>
        </p:spPr>
      </p:pic>
      <p:pic>
        <p:nvPicPr>
          <p:cNvPr id="19" name="Picture 1632"/>
          <p:cNvPicPr>
            <a:picLocks noChangeAspect="1" noChangeArrowheads="1"/>
          </p:cNvPicPr>
          <p:nvPr/>
        </p:nvPicPr>
        <p:blipFill>
          <a:blip r:embed="rId17" cstate="email">
            <a:extLst>
              <a:ext uri="{28A0092B-C50C-407E-A947-70E740481C1C}">
                <a14:useLocalDpi xmlns="" xmlns:a14="http://schemas.microsoft.com/office/drawing/2010/main" val="0"/>
              </a:ext>
            </a:extLst>
          </a:blip>
          <a:srcRect/>
          <a:stretch>
            <a:fillRect/>
          </a:stretch>
        </p:blipFill>
        <p:spPr bwMode="auto">
          <a:xfrm>
            <a:off x="8103674" y="5219906"/>
            <a:ext cx="1221536" cy="703046"/>
          </a:xfrm>
          <a:prstGeom prst="rect">
            <a:avLst/>
          </a:prstGeom>
          <a:solidFill>
            <a:schemeClr val="bg1"/>
          </a:solidFill>
          <a:ln w="12700" cmpd="sng">
            <a:solidFill>
              <a:srgbClr val="C5001A"/>
            </a:solidFill>
          </a:ln>
          <a:effectLst/>
          <a:extLst/>
        </p:spPr>
      </p:pic>
      <p:sp>
        <p:nvSpPr>
          <p:cNvPr id="21" name="TextBox 20"/>
          <p:cNvSpPr txBox="1"/>
          <p:nvPr/>
        </p:nvSpPr>
        <p:spPr>
          <a:xfrm>
            <a:off x="420786" y="339865"/>
            <a:ext cx="7873550" cy="369332"/>
          </a:xfrm>
          <a:prstGeom prst="rect">
            <a:avLst/>
          </a:prstGeom>
          <a:noFill/>
        </p:spPr>
        <p:txBody>
          <a:bodyPr wrap="square" rtlCol="0">
            <a:spAutoFit/>
          </a:bodyPr>
          <a:lstStyle/>
          <a:p>
            <a:r>
              <a:rPr lang="en-US" b="1" dirty="0" smtClean="0">
                <a:solidFill>
                  <a:schemeClr val="bg1"/>
                </a:solidFill>
              </a:rPr>
              <a:t>SIGNALING SYSTEMS IMPLEMENTATION GEOGRAPHY</a:t>
            </a:r>
            <a:endParaRPr lang="ru-RU" b="1" dirty="0">
              <a:solidFill>
                <a:schemeClr val="bg1"/>
              </a:solidFill>
            </a:endParaRPr>
          </a:p>
        </p:txBody>
      </p:sp>
    </p:spTree>
    <p:extLst>
      <p:ext uri="{BB962C8B-B14F-4D97-AF65-F5344CB8AC3E}">
        <p14:creationId xmlns="" xmlns:p14="http://schemas.microsoft.com/office/powerpoint/2010/main" val="3828366664"/>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8219" y="1933955"/>
            <a:ext cx="6358128" cy="3416808"/>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449579" y="363747"/>
            <a:ext cx="7691009" cy="289823"/>
          </a:xfrm>
          <a:prstGeom prst="rect">
            <a:avLst/>
          </a:prstGeom>
        </p:spPr>
        <p:txBody>
          <a:bodyPr vert="horz" wrap="square" lIns="0" tIns="12700" rIns="0" bIns="0" rtlCol="0">
            <a:spAutoFit/>
          </a:bodyPr>
          <a:lstStyle/>
          <a:p>
            <a:pPr marL="12700">
              <a:lnSpc>
                <a:spcPct val="100000"/>
              </a:lnSpc>
              <a:spcBef>
                <a:spcPts val="100"/>
              </a:spcBef>
            </a:pPr>
            <a:r>
              <a:rPr lang="en-US" spc="-10" dirty="0" smtClean="0"/>
              <a:t>IMPORTANT INTERNATIONAL PROJECTS</a:t>
            </a:r>
            <a:endParaRPr dirty="0"/>
          </a:p>
        </p:txBody>
      </p:sp>
      <p:grpSp>
        <p:nvGrpSpPr>
          <p:cNvPr id="4" name="object 4"/>
          <p:cNvGrpSpPr/>
          <p:nvPr/>
        </p:nvGrpSpPr>
        <p:grpSpPr>
          <a:xfrm>
            <a:off x="411480" y="832103"/>
            <a:ext cx="9136380" cy="5497195"/>
            <a:chOff x="411480" y="832103"/>
            <a:chExt cx="9136380" cy="5497195"/>
          </a:xfrm>
        </p:grpSpPr>
        <p:sp>
          <p:nvSpPr>
            <p:cNvPr id="5" name="object 5"/>
            <p:cNvSpPr/>
            <p:nvPr/>
          </p:nvSpPr>
          <p:spPr>
            <a:xfrm>
              <a:off x="411480" y="1086611"/>
              <a:ext cx="432815" cy="431291"/>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7557515" y="3642359"/>
              <a:ext cx="1976627" cy="1277112"/>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7557515" y="832103"/>
              <a:ext cx="1976627" cy="1322832"/>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7557515" y="2247900"/>
              <a:ext cx="1990344" cy="1321308"/>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7557515" y="4983480"/>
              <a:ext cx="1976627" cy="1345692"/>
            </a:xfrm>
            <a:prstGeom prst="rect">
              <a:avLst/>
            </a:prstGeom>
            <a:blipFill>
              <a:blip r:embed="rId7" cstate="print"/>
              <a:stretch>
                <a:fillRect/>
              </a:stretch>
            </a:blipFill>
          </p:spPr>
          <p:txBody>
            <a:bodyPr wrap="square" lIns="0" tIns="0" rIns="0" bIns="0" rtlCol="0"/>
            <a:lstStyle/>
            <a:p>
              <a:endParaRPr/>
            </a:p>
          </p:txBody>
        </p:sp>
      </p:grpSp>
      <p:sp>
        <p:nvSpPr>
          <p:cNvPr id="10" name="object 10"/>
          <p:cNvSpPr txBox="1"/>
          <p:nvPr/>
        </p:nvSpPr>
        <p:spPr>
          <a:xfrm>
            <a:off x="408431" y="653570"/>
            <a:ext cx="6947916" cy="5605381"/>
          </a:xfrm>
          <a:prstGeom prst="rect">
            <a:avLst/>
          </a:prstGeom>
        </p:spPr>
        <p:txBody>
          <a:bodyPr vert="horz" wrap="square" lIns="0" tIns="138430" rIns="0" bIns="0" rtlCol="0">
            <a:spAutoFit/>
          </a:bodyPr>
          <a:lstStyle/>
          <a:p>
            <a:pPr marL="12700">
              <a:lnSpc>
                <a:spcPct val="100000"/>
              </a:lnSpc>
              <a:spcBef>
                <a:spcPts val="1090"/>
              </a:spcBef>
            </a:pPr>
            <a:r>
              <a:rPr lang="en-US" sz="1600" b="1" spc="-10" dirty="0" smtClean="0">
                <a:solidFill>
                  <a:srgbClr val="C00000"/>
                </a:solidFill>
                <a:latin typeface="Arial"/>
                <a:cs typeface="Arial"/>
              </a:rPr>
              <a:t>MODERN TECHNOLOGIES FOR TRAIN CONTROL</a:t>
            </a:r>
            <a:r>
              <a:rPr sz="1600" b="1" spc="-15" dirty="0" smtClean="0">
                <a:solidFill>
                  <a:srgbClr val="C00000"/>
                </a:solidFill>
                <a:latin typeface="Arial"/>
                <a:cs typeface="Arial"/>
              </a:rPr>
              <a:t>:</a:t>
            </a:r>
            <a:endParaRPr sz="1600" dirty="0" smtClean="0">
              <a:latin typeface="Arial"/>
              <a:cs typeface="Arial"/>
            </a:endParaRPr>
          </a:p>
          <a:p>
            <a:pPr marL="749935" marR="5080" indent="-172720">
              <a:lnSpc>
                <a:spcPts val="1200"/>
              </a:lnSpc>
              <a:spcBef>
                <a:spcPts val="975"/>
              </a:spcBef>
              <a:buClr>
                <a:srgbClr val="FF0000"/>
              </a:buClr>
              <a:buFont typeface="Wingdings"/>
              <a:buChar char=""/>
              <a:tabLst>
                <a:tab pos="750570" algn="l"/>
              </a:tabLst>
            </a:pPr>
            <a:r>
              <a:rPr lang="en-US" sz="950" b="1" dirty="0"/>
              <a:t>Kazakhstan</a:t>
            </a:r>
            <a:r>
              <a:rPr lang="en-US" sz="950" dirty="0"/>
              <a:t>: </a:t>
            </a:r>
            <a:r>
              <a:rPr lang="en-US" sz="950" spc="-10" dirty="0">
                <a:latin typeface="Arial"/>
                <a:cs typeface="Arial"/>
              </a:rPr>
              <a:t>signaling and radio traffic control systems </a:t>
            </a:r>
            <a:r>
              <a:rPr lang="en-US" sz="950" spc="-10" dirty="0" smtClean="0">
                <a:latin typeface="Arial"/>
                <a:cs typeface="Arial"/>
              </a:rPr>
              <a:t>for the railway </a:t>
            </a:r>
            <a:r>
              <a:rPr lang="en-US" sz="950" spc="-10" dirty="0">
                <a:latin typeface="Arial"/>
                <a:cs typeface="Arial"/>
              </a:rPr>
              <a:t>corridors </a:t>
            </a:r>
            <a:r>
              <a:rPr lang="en-US" sz="950" spc="-10" dirty="0" err="1" smtClean="0">
                <a:latin typeface="Arial"/>
                <a:cs typeface="Arial"/>
              </a:rPr>
              <a:t>Uzen</a:t>
            </a:r>
            <a:r>
              <a:rPr lang="en-US" sz="950" dirty="0"/>
              <a:t> – </a:t>
            </a:r>
            <a:r>
              <a:rPr lang="en-US" sz="950" spc="-10" dirty="0" err="1" smtClean="0">
                <a:latin typeface="Arial"/>
                <a:cs typeface="Arial"/>
              </a:rPr>
              <a:t>Bolashak</a:t>
            </a:r>
            <a:r>
              <a:rPr lang="en-US" sz="950" spc="-10" dirty="0">
                <a:latin typeface="Arial"/>
                <a:cs typeface="Arial"/>
              </a:rPr>
              <a:t>, </a:t>
            </a:r>
            <a:r>
              <a:rPr lang="en-US" sz="950" spc="-10" dirty="0" err="1" smtClean="0">
                <a:latin typeface="Arial"/>
                <a:cs typeface="Arial"/>
              </a:rPr>
              <a:t>Arkalyk</a:t>
            </a:r>
            <a:r>
              <a:rPr lang="en-US" sz="950" spc="-10" dirty="0" smtClean="0">
                <a:latin typeface="Arial"/>
                <a:cs typeface="Arial"/>
              </a:rPr>
              <a:t> </a:t>
            </a:r>
            <a:r>
              <a:rPr lang="en-US" sz="950" dirty="0"/>
              <a:t>– </a:t>
            </a:r>
            <a:r>
              <a:rPr lang="en-US" sz="950" spc="-10" dirty="0" err="1" smtClean="0">
                <a:latin typeface="Arial"/>
                <a:cs typeface="Arial"/>
              </a:rPr>
              <a:t>Shubarkol</a:t>
            </a:r>
            <a:r>
              <a:rPr lang="en-US" sz="950" spc="-10" dirty="0">
                <a:latin typeface="Arial"/>
                <a:cs typeface="Arial"/>
              </a:rPr>
              <a:t>, </a:t>
            </a:r>
            <a:r>
              <a:rPr lang="en-US" sz="950" spc="-10" dirty="0" err="1" smtClean="0">
                <a:latin typeface="Arial"/>
                <a:cs typeface="Arial"/>
              </a:rPr>
              <a:t>Zhezkazgan</a:t>
            </a:r>
            <a:r>
              <a:rPr lang="en-US" sz="950" spc="-10" dirty="0" smtClean="0">
                <a:latin typeface="Arial"/>
                <a:cs typeface="Arial"/>
              </a:rPr>
              <a:t> </a:t>
            </a:r>
            <a:r>
              <a:rPr lang="en-US" sz="950" dirty="0" smtClean="0"/>
              <a:t>– </a:t>
            </a:r>
            <a:r>
              <a:rPr lang="en-US" sz="950" spc="-10" dirty="0" err="1" smtClean="0">
                <a:latin typeface="Arial"/>
                <a:cs typeface="Arial"/>
              </a:rPr>
              <a:t>Beineu</a:t>
            </a:r>
            <a:r>
              <a:rPr lang="en-US" sz="950" spc="-10" dirty="0" smtClean="0">
                <a:latin typeface="Arial"/>
                <a:cs typeface="Arial"/>
              </a:rPr>
              <a:t> </a:t>
            </a:r>
            <a:r>
              <a:rPr lang="en-US" sz="950" spc="-10" dirty="0">
                <a:latin typeface="Arial"/>
                <a:cs typeface="Arial"/>
              </a:rPr>
              <a:t>(&gt; 1200 </a:t>
            </a:r>
            <a:r>
              <a:rPr lang="en-US" sz="950" spc="-10" dirty="0" smtClean="0">
                <a:latin typeface="Arial"/>
                <a:cs typeface="Arial"/>
              </a:rPr>
              <a:t>km). Intelligent train management system (Rail TMS) on the </a:t>
            </a:r>
            <a:r>
              <a:rPr lang="en-US" sz="950" spc="-10" dirty="0" err="1" smtClean="0">
                <a:latin typeface="Arial"/>
                <a:cs typeface="Arial"/>
              </a:rPr>
              <a:t>Zhetygen-Altynkol</a:t>
            </a:r>
            <a:r>
              <a:rPr lang="en-US" sz="950" spc="-10" dirty="0" smtClean="0">
                <a:latin typeface="Arial"/>
                <a:cs typeface="Arial"/>
              </a:rPr>
              <a:t> line (293 km) -  was commissioned in trial operation in December 2021.</a:t>
            </a:r>
          </a:p>
          <a:p>
            <a:pPr marL="749935" marR="5080" indent="-172720">
              <a:lnSpc>
                <a:spcPts val="900"/>
              </a:lnSpc>
              <a:spcBef>
                <a:spcPts val="975"/>
              </a:spcBef>
              <a:buClr>
                <a:srgbClr val="FF0000"/>
              </a:buClr>
              <a:buFont typeface="Wingdings"/>
              <a:buChar char=""/>
              <a:tabLst>
                <a:tab pos="750570" algn="l"/>
              </a:tabLst>
            </a:pPr>
            <a:r>
              <a:rPr lang="en-US" sz="950" b="1" spc="-10" dirty="0" smtClean="0">
                <a:latin typeface="Arial"/>
                <a:cs typeface="Arial"/>
              </a:rPr>
              <a:t>Uzbekistan</a:t>
            </a:r>
            <a:r>
              <a:rPr lang="en-US" sz="950" b="1" spc="-10" dirty="0">
                <a:latin typeface="Arial"/>
                <a:cs typeface="Arial"/>
              </a:rPr>
              <a:t>: </a:t>
            </a:r>
            <a:r>
              <a:rPr lang="en-US" sz="950" spc="-10" dirty="0">
                <a:latin typeface="Arial"/>
                <a:cs typeface="Arial"/>
              </a:rPr>
              <a:t>signaling and </a:t>
            </a:r>
            <a:r>
              <a:rPr lang="en-US" sz="950" spc="-10" dirty="0" smtClean="0">
                <a:latin typeface="Arial"/>
                <a:cs typeface="Arial"/>
              </a:rPr>
              <a:t>communication railway systems of the </a:t>
            </a:r>
            <a:r>
              <a:rPr lang="en-US" sz="950" spc="-10" dirty="0" err="1" smtClean="0">
                <a:latin typeface="Arial"/>
                <a:cs typeface="Arial"/>
              </a:rPr>
              <a:t>Marakand</a:t>
            </a:r>
            <a:r>
              <a:rPr lang="en-US" sz="950" spc="-10" dirty="0" smtClean="0">
                <a:latin typeface="Arial"/>
                <a:cs typeface="Arial"/>
              </a:rPr>
              <a:t> – </a:t>
            </a:r>
            <a:r>
              <a:rPr lang="en-US" sz="950" spc="-10" dirty="0" err="1" smtClean="0">
                <a:latin typeface="Arial"/>
                <a:cs typeface="Arial"/>
              </a:rPr>
              <a:t>Karshi</a:t>
            </a:r>
            <a:r>
              <a:rPr lang="en-US" sz="950" spc="-10" dirty="0" smtClean="0">
                <a:latin typeface="Arial"/>
                <a:cs typeface="Arial"/>
              </a:rPr>
              <a:t> </a:t>
            </a:r>
            <a:r>
              <a:rPr lang="en-US" sz="950" spc="-10" dirty="0">
                <a:latin typeface="Arial"/>
                <a:cs typeface="Arial"/>
              </a:rPr>
              <a:t>–</a:t>
            </a:r>
            <a:r>
              <a:rPr lang="en-US" sz="950" spc="-10" dirty="0" smtClean="0">
                <a:latin typeface="Arial"/>
                <a:cs typeface="Arial"/>
              </a:rPr>
              <a:t> </a:t>
            </a:r>
            <a:r>
              <a:rPr lang="en-US" sz="950" spc="-10" dirty="0" err="1" smtClean="0">
                <a:latin typeface="Arial"/>
                <a:cs typeface="Arial"/>
              </a:rPr>
              <a:t>Kumkurgan-Ketab</a:t>
            </a:r>
            <a:r>
              <a:rPr lang="en-US" sz="950" spc="-10" dirty="0" smtClean="0">
                <a:latin typeface="Arial"/>
                <a:cs typeface="Arial"/>
              </a:rPr>
              <a:t> </a:t>
            </a:r>
            <a:r>
              <a:rPr lang="en-US" sz="950" spc="-10" dirty="0">
                <a:latin typeface="Arial"/>
                <a:cs typeface="Arial"/>
              </a:rPr>
              <a:t>– </a:t>
            </a:r>
            <a:r>
              <a:rPr lang="en-US" sz="950" spc="-10" dirty="0" err="1" smtClean="0">
                <a:latin typeface="Arial"/>
                <a:cs typeface="Arial"/>
              </a:rPr>
              <a:t>Termez</a:t>
            </a:r>
            <a:r>
              <a:rPr lang="en-US" sz="950" spc="-10" dirty="0" smtClean="0">
                <a:latin typeface="Arial"/>
                <a:cs typeface="Arial"/>
              </a:rPr>
              <a:t> </a:t>
            </a:r>
            <a:r>
              <a:rPr lang="en-US" sz="950" spc="-10" dirty="0">
                <a:latin typeface="Arial"/>
                <a:cs typeface="Arial"/>
              </a:rPr>
              <a:t>line (&gt; 450 km</a:t>
            </a:r>
            <a:r>
              <a:rPr lang="en-US" sz="950" spc="-10" dirty="0" smtClean="0">
                <a:latin typeface="Arial"/>
                <a:cs typeface="Arial"/>
              </a:rPr>
              <a:t>). Construction project design of the </a:t>
            </a:r>
            <a:r>
              <a:rPr lang="en-US" sz="950" spc="-10" dirty="0" err="1" smtClean="0">
                <a:latin typeface="Arial"/>
                <a:cs typeface="Arial"/>
              </a:rPr>
              <a:t>Sergeli</a:t>
            </a:r>
            <a:r>
              <a:rPr lang="en-US" sz="950" spc="-10" dirty="0" smtClean="0">
                <a:latin typeface="Arial"/>
                <a:cs typeface="Arial"/>
              </a:rPr>
              <a:t> line of the Tashkent metro.</a:t>
            </a:r>
          </a:p>
          <a:p>
            <a:pPr marL="749935" marR="5080" indent="-172720">
              <a:lnSpc>
                <a:spcPts val="900"/>
              </a:lnSpc>
              <a:spcBef>
                <a:spcPts val="975"/>
              </a:spcBef>
              <a:buClr>
                <a:srgbClr val="FF0000"/>
              </a:buClr>
              <a:buFont typeface="Wingdings"/>
              <a:buChar char=""/>
              <a:tabLst>
                <a:tab pos="750570" algn="l"/>
              </a:tabLst>
            </a:pPr>
            <a:r>
              <a:rPr lang="en-US" sz="950" b="1" dirty="0" smtClean="0"/>
              <a:t>Turkmenistan</a:t>
            </a:r>
            <a:r>
              <a:rPr lang="en-US" sz="950" dirty="0"/>
              <a:t>: signaling systems of </a:t>
            </a:r>
            <a:r>
              <a:rPr lang="en-US" sz="950" dirty="0" smtClean="0"/>
              <a:t>the </a:t>
            </a:r>
            <a:r>
              <a:rPr lang="en-US" sz="950" dirty="0" err="1" smtClean="0"/>
              <a:t>Chilmammet</a:t>
            </a:r>
            <a:r>
              <a:rPr lang="en-US" sz="950" dirty="0" smtClean="0"/>
              <a:t> – </a:t>
            </a:r>
            <a:r>
              <a:rPr lang="en-US" sz="950" dirty="0" err="1" smtClean="0"/>
              <a:t>Buzkhun</a:t>
            </a:r>
            <a:r>
              <a:rPr lang="en-US" sz="950" dirty="0" smtClean="0"/>
              <a:t> </a:t>
            </a:r>
            <a:r>
              <a:rPr lang="en-US" sz="950" dirty="0"/>
              <a:t>and </a:t>
            </a:r>
            <a:r>
              <a:rPr lang="en-US" sz="950" dirty="0" err="1" smtClean="0"/>
              <a:t>Bereket</a:t>
            </a:r>
            <a:r>
              <a:rPr lang="en-US" sz="950" dirty="0" smtClean="0"/>
              <a:t> </a:t>
            </a:r>
            <a:r>
              <a:rPr lang="en-US" sz="950" dirty="0"/>
              <a:t>– </a:t>
            </a:r>
            <a:r>
              <a:rPr lang="en-US" sz="950" dirty="0" err="1" smtClean="0"/>
              <a:t>Etrek</a:t>
            </a:r>
            <a:r>
              <a:rPr lang="en-US" sz="950" dirty="0" smtClean="0"/>
              <a:t> lines as well as railway infrastructure </a:t>
            </a:r>
            <a:r>
              <a:rPr lang="en-US" sz="950" dirty="0"/>
              <a:t>of the port of </a:t>
            </a:r>
            <a:r>
              <a:rPr lang="en-US" sz="950" dirty="0" err="1" smtClean="0"/>
              <a:t>Turkmenbashi</a:t>
            </a:r>
            <a:endParaRPr lang="en-US" sz="950" dirty="0" smtClean="0"/>
          </a:p>
          <a:p>
            <a:pPr marL="749935" marR="5080" indent="-172720">
              <a:lnSpc>
                <a:spcPts val="900"/>
              </a:lnSpc>
              <a:spcBef>
                <a:spcPts val="975"/>
              </a:spcBef>
              <a:buClr>
                <a:srgbClr val="FF0000"/>
              </a:buClr>
              <a:buFont typeface="Wingdings"/>
              <a:buChar char=""/>
              <a:tabLst>
                <a:tab pos="750570" algn="l"/>
              </a:tabLst>
            </a:pPr>
            <a:r>
              <a:rPr lang="en-US" sz="950" b="1" dirty="0" smtClean="0"/>
              <a:t>Mongolia</a:t>
            </a:r>
            <a:r>
              <a:rPr lang="en-US" sz="950" b="1" dirty="0"/>
              <a:t>:</a:t>
            </a:r>
            <a:r>
              <a:rPr lang="en-US" sz="950" dirty="0"/>
              <a:t> equipping </a:t>
            </a:r>
            <a:r>
              <a:rPr lang="en-US" sz="950" dirty="0" smtClean="0"/>
              <a:t>the </a:t>
            </a:r>
            <a:r>
              <a:rPr lang="en-US" sz="950" dirty="0"/>
              <a:t>Trans-Mongolian railway </a:t>
            </a:r>
            <a:r>
              <a:rPr lang="en-US" sz="950" dirty="0" smtClean="0"/>
              <a:t>(</a:t>
            </a:r>
            <a:r>
              <a:rPr lang="en-US" sz="950" dirty="0" err="1" smtClean="0"/>
              <a:t>UBZhD</a:t>
            </a:r>
            <a:r>
              <a:rPr lang="en-US" sz="950" dirty="0" smtClean="0"/>
              <a:t>) </a:t>
            </a:r>
            <a:r>
              <a:rPr lang="en-US" sz="950" dirty="0"/>
              <a:t>with signaling and </a:t>
            </a:r>
            <a:r>
              <a:rPr lang="en-US" sz="950" dirty="0" smtClean="0"/>
              <a:t>train </a:t>
            </a:r>
            <a:r>
              <a:rPr lang="en-US" sz="950" dirty="0"/>
              <a:t>control systems via the radio channel</a:t>
            </a:r>
            <a:r>
              <a:rPr lang="en-US" sz="950" dirty="0" smtClean="0"/>
              <a:t> </a:t>
            </a:r>
            <a:r>
              <a:rPr lang="en-US" sz="950" dirty="0"/>
              <a:t>(&gt; 1100 km</a:t>
            </a:r>
            <a:r>
              <a:rPr lang="en-US" sz="950" dirty="0" smtClean="0"/>
              <a:t>)</a:t>
            </a:r>
          </a:p>
          <a:p>
            <a:pPr marL="749935" marR="5080" indent="-172720">
              <a:lnSpc>
                <a:spcPts val="1500"/>
              </a:lnSpc>
              <a:spcBef>
                <a:spcPts val="975"/>
              </a:spcBef>
              <a:buClr>
                <a:srgbClr val="FF0000"/>
              </a:buClr>
              <a:buFont typeface="Wingdings"/>
              <a:buChar char=""/>
              <a:tabLst>
                <a:tab pos="750570" algn="l"/>
              </a:tabLst>
            </a:pPr>
            <a:r>
              <a:rPr lang="en-US" sz="950" b="1" dirty="0" smtClean="0"/>
              <a:t>Azerbaijan</a:t>
            </a:r>
            <a:r>
              <a:rPr lang="en-US" sz="950" dirty="0"/>
              <a:t>: signaling </a:t>
            </a:r>
            <a:r>
              <a:rPr lang="en-US" sz="950" dirty="0" smtClean="0"/>
              <a:t>and communication systems of </a:t>
            </a:r>
            <a:r>
              <a:rPr lang="en-US" sz="950" dirty="0"/>
              <a:t>the </a:t>
            </a:r>
            <a:r>
              <a:rPr lang="en-US" sz="950" dirty="0" err="1" smtClean="0"/>
              <a:t>Boyuk</a:t>
            </a:r>
            <a:r>
              <a:rPr lang="en-US" sz="950" dirty="0" smtClean="0"/>
              <a:t> </a:t>
            </a:r>
            <a:r>
              <a:rPr lang="en-US" sz="950" dirty="0"/>
              <a:t>– </a:t>
            </a:r>
            <a:r>
              <a:rPr lang="en-US" sz="950" dirty="0" err="1" smtClean="0"/>
              <a:t>Kesik</a:t>
            </a:r>
            <a:r>
              <a:rPr lang="en-US" sz="950" dirty="0"/>
              <a:t> – </a:t>
            </a:r>
            <a:r>
              <a:rPr lang="en-US" sz="950" dirty="0" err="1" smtClean="0"/>
              <a:t>Ujar</a:t>
            </a:r>
            <a:r>
              <a:rPr lang="en-US" sz="950" dirty="0" smtClean="0"/>
              <a:t> section</a:t>
            </a:r>
          </a:p>
          <a:p>
            <a:pPr marL="749935" marR="5080" indent="-172720">
              <a:lnSpc>
                <a:spcPts val="1800"/>
              </a:lnSpc>
              <a:spcBef>
                <a:spcPts val="975"/>
              </a:spcBef>
              <a:buClr>
                <a:srgbClr val="FF0000"/>
              </a:buClr>
              <a:buFont typeface="Wingdings"/>
              <a:buChar char=""/>
              <a:tabLst>
                <a:tab pos="750570" algn="l"/>
              </a:tabLst>
            </a:pPr>
            <a:r>
              <a:rPr lang="en-US" sz="950" b="1" dirty="0" smtClean="0"/>
              <a:t>Latvia</a:t>
            </a:r>
            <a:r>
              <a:rPr lang="en-US" sz="950" b="1" dirty="0"/>
              <a:t>:</a:t>
            </a:r>
            <a:r>
              <a:rPr lang="en-US" sz="950" dirty="0"/>
              <a:t> railway signaling systems </a:t>
            </a:r>
            <a:r>
              <a:rPr lang="en-US" sz="950" dirty="0" smtClean="0"/>
              <a:t>of the </a:t>
            </a:r>
            <a:r>
              <a:rPr lang="en-US" sz="950" dirty="0" err="1" smtClean="0"/>
              <a:t>Skriveri</a:t>
            </a:r>
            <a:r>
              <a:rPr lang="en-US" sz="950" dirty="0" smtClean="0"/>
              <a:t> </a:t>
            </a:r>
            <a:r>
              <a:rPr lang="en-US" sz="950" dirty="0"/>
              <a:t>– </a:t>
            </a:r>
            <a:r>
              <a:rPr lang="en-US" sz="950" dirty="0" err="1" smtClean="0"/>
              <a:t>Krustpils</a:t>
            </a:r>
            <a:r>
              <a:rPr lang="en-US" sz="950" dirty="0" smtClean="0"/>
              <a:t> section, </a:t>
            </a:r>
            <a:r>
              <a:rPr lang="en-US" sz="950" dirty="0" err="1"/>
              <a:t>st.</a:t>
            </a:r>
            <a:r>
              <a:rPr lang="en-US" sz="950" dirty="0"/>
              <a:t> </a:t>
            </a:r>
            <a:r>
              <a:rPr lang="en-US" sz="950" dirty="0" err="1" smtClean="0"/>
              <a:t>Bolderaja</a:t>
            </a:r>
            <a:endParaRPr lang="en-US" sz="950" dirty="0" smtClean="0"/>
          </a:p>
          <a:p>
            <a:pPr marL="749935" marR="5080" indent="-172720">
              <a:lnSpc>
                <a:spcPts val="1800"/>
              </a:lnSpc>
              <a:spcBef>
                <a:spcPts val="975"/>
              </a:spcBef>
              <a:buClr>
                <a:srgbClr val="FF0000"/>
              </a:buClr>
              <a:buFont typeface="Wingdings"/>
              <a:buChar char=""/>
              <a:tabLst>
                <a:tab pos="750570" algn="l"/>
              </a:tabLst>
            </a:pPr>
            <a:r>
              <a:rPr lang="en-US" sz="950" b="1" dirty="0" smtClean="0"/>
              <a:t>Lithuania</a:t>
            </a:r>
            <a:r>
              <a:rPr lang="en-US" sz="950" b="1" dirty="0"/>
              <a:t>: </a:t>
            </a:r>
            <a:r>
              <a:rPr lang="en-US" sz="950" dirty="0" smtClean="0"/>
              <a:t>signaling systems </a:t>
            </a:r>
            <a:r>
              <a:rPr lang="en-US" sz="950" dirty="0"/>
              <a:t>of the </a:t>
            </a:r>
            <a:r>
              <a:rPr lang="en-US" sz="950" dirty="0" err="1" smtClean="0"/>
              <a:t>Kaishadoris</a:t>
            </a:r>
            <a:r>
              <a:rPr lang="en-US" sz="950" dirty="0" smtClean="0"/>
              <a:t> </a:t>
            </a:r>
            <a:r>
              <a:rPr lang="en-US" sz="950" dirty="0"/>
              <a:t>– </a:t>
            </a:r>
            <a:r>
              <a:rPr lang="en-US" sz="950" dirty="0" err="1" smtClean="0"/>
              <a:t>Radviliskis</a:t>
            </a:r>
            <a:r>
              <a:rPr lang="en-US" sz="950" dirty="0" smtClean="0"/>
              <a:t> line and of the </a:t>
            </a:r>
            <a:r>
              <a:rPr lang="en-US" sz="950" dirty="0" err="1" smtClean="0"/>
              <a:t>Kalvariya</a:t>
            </a:r>
            <a:r>
              <a:rPr lang="en-US" sz="950" dirty="0" smtClean="0"/>
              <a:t> </a:t>
            </a:r>
            <a:r>
              <a:rPr lang="en-US" sz="950" dirty="0"/>
              <a:t>and </a:t>
            </a:r>
            <a:r>
              <a:rPr lang="en-US" sz="950" dirty="0" err="1" smtClean="0"/>
              <a:t>Kena</a:t>
            </a:r>
            <a:r>
              <a:rPr lang="en-US" sz="950" dirty="0" smtClean="0"/>
              <a:t> </a:t>
            </a:r>
            <a:r>
              <a:rPr lang="en-US" sz="950" dirty="0"/>
              <a:t>stations</a:t>
            </a:r>
            <a:endParaRPr lang="en-US" sz="950" dirty="0" smtClean="0"/>
          </a:p>
          <a:p>
            <a:pPr marL="749935" marR="5080" indent="-172720">
              <a:lnSpc>
                <a:spcPts val="1800"/>
              </a:lnSpc>
              <a:spcBef>
                <a:spcPts val="975"/>
              </a:spcBef>
              <a:buClr>
                <a:srgbClr val="FF0000"/>
              </a:buClr>
              <a:buFont typeface="Wingdings"/>
              <a:buChar char=""/>
              <a:tabLst>
                <a:tab pos="750570" algn="l"/>
              </a:tabLst>
            </a:pPr>
            <a:r>
              <a:rPr lang="en-US" sz="950" b="1" dirty="0" smtClean="0"/>
              <a:t>Ukraine</a:t>
            </a:r>
            <a:r>
              <a:rPr lang="en-US" sz="950" dirty="0"/>
              <a:t>: </a:t>
            </a:r>
            <a:r>
              <a:rPr lang="en-US" sz="950" dirty="0" smtClean="0"/>
              <a:t>signaling and communication </a:t>
            </a:r>
            <a:r>
              <a:rPr lang="en-US" sz="950" dirty="0"/>
              <a:t>systems </a:t>
            </a:r>
            <a:r>
              <a:rPr lang="en-US" sz="950" dirty="0" smtClean="0"/>
              <a:t>of the </a:t>
            </a:r>
            <a:r>
              <a:rPr lang="en-US" sz="950" dirty="0" err="1" smtClean="0"/>
              <a:t>Krasnograd</a:t>
            </a:r>
            <a:r>
              <a:rPr lang="en-US" sz="950" dirty="0" smtClean="0"/>
              <a:t> </a:t>
            </a:r>
            <a:r>
              <a:rPr lang="en-US" sz="950" dirty="0"/>
              <a:t>– </a:t>
            </a:r>
            <a:r>
              <a:rPr lang="en-US" sz="950" dirty="0" err="1" smtClean="0"/>
              <a:t>Lozovaya</a:t>
            </a:r>
            <a:r>
              <a:rPr lang="en-US" sz="950" dirty="0" smtClean="0"/>
              <a:t> line</a:t>
            </a:r>
          </a:p>
          <a:p>
            <a:pPr marL="749935" marR="5080" indent="-172720">
              <a:lnSpc>
                <a:spcPts val="1800"/>
              </a:lnSpc>
              <a:spcBef>
                <a:spcPts val="975"/>
              </a:spcBef>
              <a:buClr>
                <a:srgbClr val="FF0000"/>
              </a:buClr>
              <a:buFont typeface="Wingdings"/>
              <a:buChar char=""/>
              <a:tabLst>
                <a:tab pos="750570" algn="l"/>
              </a:tabLst>
            </a:pPr>
            <a:r>
              <a:rPr lang="en-US" sz="950" b="1" dirty="0" smtClean="0"/>
              <a:t>Belarus</a:t>
            </a:r>
            <a:r>
              <a:rPr lang="en-US" sz="950" b="1" dirty="0"/>
              <a:t>:</a:t>
            </a:r>
            <a:r>
              <a:rPr lang="en-US" sz="950" dirty="0"/>
              <a:t> </a:t>
            </a:r>
            <a:r>
              <a:rPr lang="en-US" sz="950" dirty="0" smtClean="0"/>
              <a:t>CBI equipment at the </a:t>
            </a:r>
            <a:r>
              <a:rPr lang="en-US" sz="950" dirty="0" err="1" smtClean="0"/>
              <a:t>Barbarov</a:t>
            </a:r>
            <a:r>
              <a:rPr lang="en-US" sz="950" dirty="0" smtClean="0"/>
              <a:t> station</a:t>
            </a:r>
          </a:p>
          <a:p>
            <a:pPr marL="749935" marR="5080" indent="-172720">
              <a:lnSpc>
                <a:spcPts val="1800"/>
              </a:lnSpc>
              <a:spcBef>
                <a:spcPts val="975"/>
              </a:spcBef>
              <a:buClr>
                <a:srgbClr val="FF0000"/>
              </a:buClr>
              <a:buFont typeface="Wingdings"/>
              <a:buChar char=""/>
              <a:tabLst>
                <a:tab pos="750570" algn="l"/>
              </a:tabLst>
            </a:pPr>
            <a:r>
              <a:rPr lang="en-US" sz="950" b="1" dirty="0" smtClean="0"/>
              <a:t>Slovakia</a:t>
            </a:r>
            <a:r>
              <a:rPr lang="en-US" sz="950" b="1" dirty="0"/>
              <a:t>:</a:t>
            </a:r>
            <a:r>
              <a:rPr lang="en-US" sz="950" dirty="0"/>
              <a:t> signaling </a:t>
            </a:r>
            <a:r>
              <a:rPr lang="en-US" sz="950" dirty="0" smtClean="0"/>
              <a:t>equipment </a:t>
            </a:r>
            <a:r>
              <a:rPr lang="en-US" sz="950" dirty="0"/>
              <a:t>of the </a:t>
            </a:r>
            <a:r>
              <a:rPr lang="en-US" sz="950" dirty="0" err="1" smtClean="0"/>
              <a:t>Chadca</a:t>
            </a:r>
            <a:r>
              <a:rPr lang="en-US" sz="950" dirty="0" smtClean="0"/>
              <a:t> </a:t>
            </a:r>
            <a:r>
              <a:rPr lang="en-US" sz="950" dirty="0"/>
              <a:t>– </a:t>
            </a:r>
            <a:r>
              <a:rPr lang="en-US" sz="950" dirty="0" err="1" smtClean="0"/>
              <a:t>Skalite</a:t>
            </a:r>
            <a:r>
              <a:rPr lang="en-US" sz="950" dirty="0" smtClean="0"/>
              <a:t> section</a:t>
            </a:r>
          </a:p>
          <a:p>
            <a:pPr marL="749935" marR="5080" indent="-172720">
              <a:lnSpc>
                <a:spcPts val="1800"/>
              </a:lnSpc>
              <a:spcBef>
                <a:spcPts val="975"/>
              </a:spcBef>
              <a:buClr>
                <a:srgbClr val="FF0000"/>
              </a:buClr>
              <a:buFont typeface="Wingdings"/>
              <a:buChar char=""/>
              <a:tabLst>
                <a:tab pos="750570" algn="l"/>
              </a:tabLst>
            </a:pPr>
            <a:r>
              <a:rPr lang="en-US" sz="950" b="1" dirty="0" smtClean="0"/>
              <a:t>Serbia</a:t>
            </a:r>
            <a:r>
              <a:rPr lang="en-US" sz="950" dirty="0"/>
              <a:t>: </a:t>
            </a:r>
            <a:r>
              <a:rPr lang="en-US" sz="950" dirty="0" smtClean="0"/>
              <a:t>modernization of </a:t>
            </a:r>
            <a:r>
              <a:rPr lang="en-US" sz="950" dirty="0"/>
              <a:t>signaling and </a:t>
            </a:r>
            <a:r>
              <a:rPr lang="en-US" sz="950" dirty="0" smtClean="0"/>
              <a:t>communication systems </a:t>
            </a:r>
            <a:r>
              <a:rPr lang="en-US" sz="950" dirty="0"/>
              <a:t>of the </a:t>
            </a:r>
            <a:r>
              <a:rPr lang="en-US" sz="950" dirty="0" err="1" smtClean="0"/>
              <a:t>Reznik</a:t>
            </a:r>
            <a:r>
              <a:rPr lang="en-US" sz="950" dirty="0" smtClean="0"/>
              <a:t> </a:t>
            </a:r>
            <a:r>
              <a:rPr lang="en-US" sz="950" dirty="0"/>
              <a:t>– </a:t>
            </a:r>
            <a:r>
              <a:rPr lang="en-US" sz="950" dirty="0" err="1" smtClean="0"/>
              <a:t>Valjevo</a:t>
            </a:r>
            <a:r>
              <a:rPr lang="en-US" sz="950" dirty="0" smtClean="0"/>
              <a:t> section</a:t>
            </a:r>
          </a:p>
          <a:p>
            <a:pPr marL="749935" marR="5080" indent="-172720">
              <a:lnSpc>
                <a:spcPts val="1800"/>
              </a:lnSpc>
              <a:spcBef>
                <a:spcPts val="975"/>
              </a:spcBef>
              <a:buClr>
                <a:srgbClr val="FF0000"/>
              </a:buClr>
              <a:buFont typeface="Wingdings"/>
              <a:buChar char=""/>
              <a:tabLst>
                <a:tab pos="750570" algn="l"/>
              </a:tabLst>
            </a:pPr>
            <a:r>
              <a:rPr lang="en-US" sz="950" b="1" dirty="0" smtClean="0"/>
              <a:t>Turkey</a:t>
            </a:r>
            <a:r>
              <a:rPr lang="en-US" sz="950" b="1" dirty="0"/>
              <a:t>:</a:t>
            </a:r>
            <a:r>
              <a:rPr lang="en-US" sz="950" dirty="0"/>
              <a:t> design of signaling systems for the city transport system of Izmir </a:t>
            </a:r>
            <a:r>
              <a:rPr lang="en-US" sz="950" dirty="0" smtClean="0"/>
              <a:t>(cooperation </a:t>
            </a:r>
            <a:r>
              <a:rPr lang="en-US" sz="950" dirty="0"/>
              <a:t>with Bombardier</a:t>
            </a:r>
            <a:r>
              <a:rPr lang="en-US" sz="950" dirty="0" smtClean="0"/>
              <a:t>)</a:t>
            </a:r>
          </a:p>
          <a:p>
            <a:pPr marL="749935" marR="5080" indent="-172720">
              <a:lnSpc>
                <a:spcPts val="1800"/>
              </a:lnSpc>
              <a:spcBef>
                <a:spcPts val="975"/>
              </a:spcBef>
              <a:buClr>
                <a:srgbClr val="FF0000"/>
              </a:buClr>
              <a:buFont typeface="Wingdings"/>
              <a:buChar char=""/>
              <a:tabLst>
                <a:tab pos="750570" algn="l"/>
              </a:tabLst>
            </a:pPr>
            <a:r>
              <a:rPr lang="en-US" sz="950" b="1" dirty="0" smtClean="0"/>
              <a:t>UK</a:t>
            </a:r>
            <a:r>
              <a:rPr lang="en-US" sz="950" b="1" dirty="0"/>
              <a:t>:</a:t>
            </a:r>
            <a:r>
              <a:rPr lang="en-US" sz="950" dirty="0"/>
              <a:t> Engineering for </a:t>
            </a:r>
            <a:r>
              <a:rPr lang="en-US" sz="950" dirty="0" smtClean="0"/>
              <a:t>the project of  ETCS </a:t>
            </a:r>
            <a:r>
              <a:rPr lang="en-US" sz="950" dirty="0"/>
              <a:t>L3 </a:t>
            </a:r>
            <a:r>
              <a:rPr lang="en-US" sz="950" dirty="0" smtClean="0"/>
              <a:t>technology Implementation (cooper</a:t>
            </a:r>
            <a:r>
              <a:rPr lang="en-US" sz="950" dirty="0"/>
              <a:t>a</a:t>
            </a:r>
            <a:r>
              <a:rPr lang="en-US" sz="950" dirty="0" smtClean="0"/>
              <a:t>tion </a:t>
            </a:r>
            <a:r>
              <a:rPr lang="en-US" sz="950" dirty="0"/>
              <a:t>with Bombardier</a:t>
            </a:r>
            <a:r>
              <a:rPr lang="en-US" sz="950" dirty="0" smtClean="0"/>
              <a:t>)</a:t>
            </a:r>
          </a:p>
          <a:p>
            <a:pPr marL="749935" marR="5080" indent="-172720">
              <a:lnSpc>
                <a:spcPts val="1800"/>
              </a:lnSpc>
              <a:spcBef>
                <a:spcPts val="975"/>
              </a:spcBef>
              <a:buClr>
                <a:srgbClr val="FF0000"/>
              </a:buClr>
              <a:buFont typeface="Wingdings"/>
              <a:buChar char=""/>
              <a:tabLst>
                <a:tab pos="750570" algn="l"/>
              </a:tabLst>
            </a:pPr>
            <a:r>
              <a:rPr lang="en-US" sz="950" b="1" dirty="0" smtClean="0"/>
              <a:t>Australia</a:t>
            </a:r>
            <a:r>
              <a:rPr lang="en-US" sz="950" b="1" dirty="0"/>
              <a:t>:</a:t>
            </a:r>
            <a:r>
              <a:rPr lang="en-US" sz="950" dirty="0"/>
              <a:t> Engineering for BHP </a:t>
            </a:r>
            <a:r>
              <a:rPr lang="en-US" sz="950" dirty="0" smtClean="0"/>
              <a:t>project </a:t>
            </a:r>
            <a:r>
              <a:rPr lang="en-US" sz="950" dirty="0"/>
              <a:t>- </a:t>
            </a:r>
            <a:r>
              <a:rPr lang="en-US" sz="950" dirty="0" smtClean="0"/>
              <a:t>implementation </a:t>
            </a:r>
            <a:r>
              <a:rPr lang="en-US" sz="950" dirty="0"/>
              <a:t>of ETCS L3 </a:t>
            </a:r>
            <a:r>
              <a:rPr lang="en-US" sz="950" dirty="0" smtClean="0"/>
              <a:t>technology (cooperation </a:t>
            </a:r>
            <a:r>
              <a:rPr lang="en-US" sz="950" dirty="0"/>
              <a:t>with Bombardier</a:t>
            </a:r>
            <a:r>
              <a:rPr lang="en-US" sz="950" dirty="0" smtClean="0"/>
              <a:t>)</a:t>
            </a:r>
          </a:p>
        </p:txBody>
      </p:sp>
      <p:grpSp>
        <p:nvGrpSpPr>
          <p:cNvPr id="11" name="object 11"/>
          <p:cNvGrpSpPr/>
          <p:nvPr/>
        </p:nvGrpSpPr>
        <p:grpSpPr>
          <a:xfrm>
            <a:off x="408431" y="1626498"/>
            <a:ext cx="465581" cy="4709277"/>
            <a:chOff x="408431" y="1453896"/>
            <a:chExt cx="466725" cy="4881880"/>
          </a:xfrm>
        </p:grpSpPr>
        <p:sp>
          <p:nvSpPr>
            <p:cNvPr id="12" name="object 12"/>
            <p:cNvSpPr/>
            <p:nvPr/>
          </p:nvSpPr>
          <p:spPr>
            <a:xfrm>
              <a:off x="411479" y="1453896"/>
              <a:ext cx="432815" cy="432815"/>
            </a:xfrm>
            <a:prstGeom prst="rect">
              <a:avLst/>
            </a:prstGeom>
            <a:blipFill>
              <a:blip r:embed="rId8" cstate="print"/>
              <a:stretch>
                <a:fillRect/>
              </a:stretch>
            </a:blipFill>
          </p:spPr>
          <p:txBody>
            <a:bodyPr wrap="square" lIns="0" tIns="0" rIns="0" bIns="0" rtlCol="0"/>
            <a:lstStyle/>
            <a:p>
              <a:endParaRPr/>
            </a:p>
          </p:txBody>
        </p:sp>
        <p:sp>
          <p:nvSpPr>
            <p:cNvPr id="13" name="object 13"/>
            <p:cNvSpPr/>
            <p:nvPr/>
          </p:nvSpPr>
          <p:spPr>
            <a:xfrm>
              <a:off x="408431" y="1824228"/>
              <a:ext cx="431292" cy="431291"/>
            </a:xfrm>
            <a:prstGeom prst="rect">
              <a:avLst/>
            </a:prstGeom>
            <a:blipFill>
              <a:blip r:embed="rId9" cstate="print"/>
              <a:stretch>
                <a:fillRect/>
              </a:stretch>
            </a:blipFill>
          </p:spPr>
          <p:txBody>
            <a:bodyPr wrap="square" lIns="0" tIns="0" rIns="0" bIns="0" rtlCol="0"/>
            <a:lstStyle/>
            <a:p>
              <a:endParaRPr/>
            </a:p>
          </p:txBody>
        </p:sp>
        <p:sp>
          <p:nvSpPr>
            <p:cNvPr id="14" name="object 14"/>
            <p:cNvSpPr/>
            <p:nvPr/>
          </p:nvSpPr>
          <p:spPr>
            <a:xfrm>
              <a:off x="411479" y="2202180"/>
              <a:ext cx="431292" cy="431291"/>
            </a:xfrm>
            <a:prstGeom prst="rect">
              <a:avLst/>
            </a:prstGeom>
            <a:blipFill>
              <a:blip r:embed="rId10" cstate="print"/>
              <a:stretch>
                <a:fillRect/>
              </a:stretch>
            </a:blipFill>
          </p:spPr>
          <p:txBody>
            <a:bodyPr wrap="square" lIns="0" tIns="0" rIns="0" bIns="0" rtlCol="0"/>
            <a:lstStyle/>
            <a:p>
              <a:endParaRPr/>
            </a:p>
          </p:txBody>
        </p:sp>
        <p:sp>
          <p:nvSpPr>
            <p:cNvPr id="15" name="object 15"/>
            <p:cNvSpPr/>
            <p:nvPr/>
          </p:nvSpPr>
          <p:spPr>
            <a:xfrm>
              <a:off x="420623" y="2577084"/>
              <a:ext cx="431292" cy="431291"/>
            </a:xfrm>
            <a:prstGeom prst="rect">
              <a:avLst/>
            </a:prstGeom>
            <a:blipFill>
              <a:blip r:embed="rId11" cstate="print"/>
              <a:stretch>
                <a:fillRect/>
              </a:stretch>
            </a:blipFill>
          </p:spPr>
          <p:txBody>
            <a:bodyPr wrap="square" lIns="0" tIns="0" rIns="0" bIns="0" rtlCol="0"/>
            <a:lstStyle/>
            <a:p>
              <a:endParaRPr/>
            </a:p>
          </p:txBody>
        </p:sp>
        <p:sp>
          <p:nvSpPr>
            <p:cNvPr id="16" name="object 16"/>
            <p:cNvSpPr/>
            <p:nvPr/>
          </p:nvSpPr>
          <p:spPr>
            <a:xfrm>
              <a:off x="416051" y="2947416"/>
              <a:ext cx="432816" cy="431291"/>
            </a:xfrm>
            <a:prstGeom prst="rect">
              <a:avLst/>
            </a:prstGeom>
            <a:blipFill>
              <a:blip r:embed="rId12" cstate="print"/>
              <a:stretch>
                <a:fillRect/>
              </a:stretch>
            </a:blipFill>
          </p:spPr>
          <p:txBody>
            <a:bodyPr wrap="square" lIns="0" tIns="0" rIns="0" bIns="0" rtlCol="0"/>
            <a:lstStyle/>
            <a:p>
              <a:endParaRPr/>
            </a:p>
          </p:txBody>
        </p:sp>
        <p:sp>
          <p:nvSpPr>
            <p:cNvPr id="17" name="object 17"/>
            <p:cNvSpPr/>
            <p:nvPr/>
          </p:nvSpPr>
          <p:spPr>
            <a:xfrm>
              <a:off x="423671" y="3314700"/>
              <a:ext cx="431291" cy="431292"/>
            </a:xfrm>
            <a:prstGeom prst="rect">
              <a:avLst/>
            </a:prstGeom>
            <a:blipFill>
              <a:blip r:embed="rId13" cstate="print"/>
              <a:stretch>
                <a:fillRect/>
              </a:stretch>
            </a:blipFill>
          </p:spPr>
          <p:txBody>
            <a:bodyPr wrap="square" lIns="0" tIns="0" rIns="0" bIns="0" rtlCol="0"/>
            <a:lstStyle/>
            <a:p>
              <a:endParaRPr/>
            </a:p>
          </p:txBody>
        </p:sp>
        <p:sp>
          <p:nvSpPr>
            <p:cNvPr id="18" name="object 18"/>
            <p:cNvSpPr/>
            <p:nvPr/>
          </p:nvSpPr>
          <p:spPr>
            <a:xfrm>
              <a:off x="431291" y="3703319"/>
              <a:ext cx="431292" cy="432815"/>
            </a:xfrm>
            <a:prstGeom prst="rect">
              <a:avLst/>
            </a:prstGeom>
            <a:blipFill>
              <a:blip r:embed="rId14" cstate="print"/>
              <a:stretch>
                <a:fillRect/>
              </a:stretch>
            </a:blipFill>
          </p:spPr>
          <p:txBody>
            <a:bodyPr wrap="square" lIns="0" tIns="0" rIns="0" bIns="0" rtlCol="0"/>
            <a:lstStyle/>
            <a:p>
              <a:endParaRPr/>
            </a:p>
          </p:txBody>
        </p:sp>
        <p:sp>
          <p:nvSpPr>
            <p:cNvPr id="19" name="object 19"/>
            <p:cNvSpPr/>
            <p:nvPr/>
          </p:nvSpPr>
          <p:spPr>
            <a:xfrm>
              <a:off x="443483" y="4069080"/>
              <a:ext cx="431291" cy="431292"/>
            </a:xfrm>
            <a:prstGeom prst="rect">
              <a:avLst/>
            </a:prstGeom>
            <a:blipFill>
              <a:blip r:embed="rId15" cstate="print"/>
              <a:stretch>
                <a:fillRect/>
              </a:stretch>
            </a:blipFill>
          </p:spPr>
          <p:txBody>
            <a:bodyPr wrap="square" lIns="0" tIns="0" rIns="0" bIns="0" rtlCol="0"/>
            <a:lstStyle/>
            <a:p>
              <a:endParaRPr/>
            </a:p>
          </p:txBody>
        </p:sp>
        <p:sp>
          <p:nvSpPr>
            <p:cNvPr id="20" name="object 20"/>
            <p:cNvSpPr/>
            <p:nvPr/>
          </p:nvSpPr>
          <p:spPr>
            <a:xfrm>
              <a:off x="431291" y="4434840"/>
              <a:ext cx="432815" cy="431292"/>
            </a:xfrm>
            <a:prstGeom prst="rect">
              <a:avLst/>
            </a:prstGeom>
            <a:blipFill>
              <a:blip r:embed="rId16" cstate="print"/>
              <a:stretch>
                <a:fillRect/>
              </a:stretch>
            </a:blipFill>
          </p:spPr>
          <p:txBody>
            <a:bodyPr wrap="square" lIns="0" tIns="0" rIns="0" bIns="0" rtlCol="0"/>
            <a:lstStyle/>
            <a:p>
              <a:endParaRPr/>
            </a:p>
          </p:txBody>
        </p:sp>
        <p:sp>
          <p:nvSpPr>
            <p:cNvPr id="21" name="object 21"/>
            <p:cNvSpPr/>
            <p:nvPr/>
          </p:nvSpPr>
          <p:spPr>
            <a:xfrm>
              <a:off x="443483" y="4797552"/>
              <a:ext cx="431291" cy="432816"/>
            </a:xfrm>
            <a:prstGeom prst="rect">
              <a:avLst/>
            </a:prstGeom>
            <a:blipFill>
              <a:blip r:embed="rId17" cstate="print"/>
              <a:stretch>
                <a:fillRect/>
              </a:stretch>
            </a:blipFill>
          </p:spPr>
          <p:txBody>
            <a:bodyPr wrap="square" lIns="0" tIns="0" rIns="0" bIns="0" rtlCol="0"/>
            <a:lstStyle/>
            <a:p>
              <a:endParaRPr/>
            </a:p>
          </p:txBody>
        </p:sp>
        <p:sp>
          <p:nvSpPr>
            <p:cNvPr id="22" name="object 22"/>
            <p:cNvSpPr/>
            <p:nvPr/>
          </p:nvSpPr>
          <p:spPr>
            <a:xfrm>
              <a:off x="431291" y="5167884"/>
              <a:ext cx="440436" cy="440436"/>
            </a:xfrm>
            <a:prstGeom prst="rect">
              <a:avLst/>
            </a:prstGeom>
            <a:blipFill>
              <a:blip r:embed="rId18" cstate="print"/>
              <a:stretch>
                <a:fillRect/>
              </a:stretch>
            </a:blipFill>
          </p:spPr>
          <p:txBody>
            <a:bodyPr wrap="square" lIns="0" tIns="0" rIns="0" bIns="0" rtlCol="0"/>
            <a:lstStyle/>
            <a:p>
              <a:endParaRPr/>
            </a:p>
          </p:txBody>
        </p:sp>
        <p:sp>
          <p:nvSpPr>
            <p:cNvPr id="23" name="object 23"/>
            <p:cNvSpPr/>
            <p:nvPr/>
          </p:nvSpPr>
          <p:spPr>
            <a:xfrm>
              <a:off x="443483" y="5550408"/>
              <a:ext cx="431291" cy="432816"/>
            </a:xfrm>
            <a:prstGeom prst="rect">
              <a:avLst/>
            </a:prstGeom>
            <a:blipFill>
              <a:blip r:embed="rId19" cstate="print"/>
              <a:stretch>
                <a:fillRect/>
              </a:stretch>
            </a:blipFill>
          </p:spPr>
          <p:txBody>
            <a:bodyPr wrap="square" lIns="0" tIns="0" rIns="0" bIns="0" rtlCol="0"/>
            <a:lstStyle/>
            <a:p>
              <a:endParaRPr/>
            </a:p>
          </p:txBody>
        </p:sp>
        <p:sp>
          <p:nvSpPr>
            <p:cNvPr id="24" name="object 24"/>
            <p:cNvSpPr/>
            <p:nvPr/>
          </p:nvSpPr>
          <p:spPr>
            <a:xfrm>
              <a:off x="449579" y="5913119"/>
              <a:ext cx="422148" cy="422148"/>
            </a:xfrm>
            <a:prstGeom prst="rect">
              <a:avLst/>
            </a:prstGeom>
            <a:blipFill>
              <a:blip r:embed="rId20" cstate="print"/>
              <a:stretch>
                <a:fillRect/>
              </a:stretch>
            </a:blipFill>
          </p:spPr>
          <p:txBody>
            <a:bodyPr wrap="square" lIns="0" tIns="0" rIns="0" bIns="0" rtlCol="0"/>
            <a:lstStyle/>
            <a:p>
              <a:endParaRPr/>
            </a:p>
          </p:txBody>
        </p:sp>
      </p:grpSp>
      <p:sp>
        <p:nvSpPr>
          <p:cNvPr id="27" name="Номер слайда 2"/>
          <p:cNvSpPr>
            <a:spLocks noGrp="1"/>
          </p:cNvSpPr>
          <p:nvPr>
            <p:ph type="sldNum" sz="quarter" idx="4294967295"/>
          </p:nvPr>
        </p:nvSpPr>
        <p:spPr>
          <a:xfrm>
            <a:off x="7185248" y="6335267"/>
            <a:ext cx="2042455" cy="311262"/>
          </a:xfrm>
          <a:prstGeom prst="rect">
            <a:avLst/>
          </a:prstGeom>
        </p:spPr>
        <p:txBody>
          <a:bodyPr/>
          <a:lstStyle/>
          <a:p>
            <a:pPr algn="r"/>
            <a:r>
              <a:rPr lang="en-US" sz="1000" b="1" dirty="0" smtClean="0">
                <a:solidFill>
                  <a:srgbClr val="FFFFFF"/>
                </a:solidFill>
              </a:rPr>
              <a:t>7</a:t>
            </a:r>
            <a:endParaRPr lang="ru-RU" sz="1000" b="1" dirty="0">
              <a:solidFill>
                <a:srgbClr val="FFFFFF"/>
              </a:solidFill>
            </a:endParaRPr>
          </a:p>
        </p:txBody>
      </p:sp>
      <p:sp>
        <p:nvSpPr>
          <p:cNvPr id="29" name="Номер слайда 1"/>
          <p:cNvSpPr>
            <a:spLocks noGrp="1"/>
          </p:cNvSpPr>
          <p:nvPr>
            <p:ph type="sldNum" sz="quarter" idx="4294967295"/>
          </p:nvPr>
        </p:nvSpPr>
        <p:spPr>
          <a:xfrm>
            <a:off x="9149049" y="6539233"/>
            <a:ext cx="452498" cy="337209"/>
          </a:xfrm>
          <a:prstGeom prst="rect">
            <a:avLst/>
          </a:prstGeom>
        </p:spPr>
        <p:txBody>
          <a:bodyPr/>
          <a:lstStyle/>
          <a:p>
            <a:r>
              <a:rPr lang="ru-RU" dirty="0" smtClean="0">
                <a:solidFill>
                  <a:srgbClr val="FFFFFF"/>
                </a:solidFill>
              </a:rPr>
              <a:t>22</a:t>
            </a:r>
            <a:endParaRPr lang="ru-RU" dirty="0">
              <a:solidFill>
                <a:srgbClr val="FFFFFF"/>
              </a:solidFill>
            </a:endParaRPr>
          </a:p>
        </p:txBody>
      </p:sp>
    </p:spTree>
    <p:extLst>
      <p:ext uri="{BB962C8B-B14F-4D97-AF65-F5344CB8AC3E}">
        <p14:creationId xmlns="" xmlns:p14="http://schemas.microsoft.com/office/powerpoint/2010/main" val="31703934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7"/>
          </p:nvPr>
        </p:nvSpPr>
        <p:spPr>
          <a:xfrm>
            <a:off x="7180742" y="6376524"/>
            <a:ext cx="2042455" cy="231814"/>
          </a:xfrm>
        </p:spPr>
        <p:txBody>
          <a:bodyPr/>
          <a:lstStyle/>
          <a:p>
            <a:pPr marL="38100">
              <a:lnSpc>
                <a:spcPts val="1425"/>
              </a:lnSpc>
            </a:pPr>
            <a:fld id="{81D60167-4931-47E6-BA6A-407CBD079E47}" type="slidenum">
              <a:rPr lang="ru-RU" sz="1000" b="1" spc="-5" smtClean="0"/>
              <a:pPr marL="38100">
                <a:lnSpc>
                  <a:spcPts val="1425"/>
                </a:lnSpc>
              </a:pPr>
              <a:t>8</a:t>
            </a:fld>
            <a:endParaRPr lang="ru-RU" sz="1000" b="1" spc="-5" dirty="0"/>
          </a:p>
        </p:txBody>
      </p:sp>
      <p:pic>
        <p:nvPicPr>
          <p:cNvPr id="5" name="Picture 4"/>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593111" y="729737"/>
            <a:ext cx="8110622" cy="564678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6" name="object 2"/>
          <p:cNvSpPr txBox="1"/>
          <p:nvPr/>
        </p:nvSpPr>
        <p:spPr>
          <a:xfrm>
            <a:off x="5891001" y="4302916"/>
            <a:ext cx="938675" cy="230832"/>
          </a:xfrm>
          <a:prstGeom prst="rect">
            <a:avLst/>
          </a:prstGeom>
        </p:spPr>
        <p:txBody>
          <a:bodyPr vert="horz" wrap="square" lIns="0" tIns="0" rIns="0" bIns="0" rtlCol="0">
            <a:spAutoFit/>
          </a:bodyPr>
          <a:lstStyle/>
          <a:p>
            <a:pPr marL="12700" marR="5080">
              <a:lnSpc>
                <a:spcPts val="900"/>
              </a:lnSpc>
            </a:pPr>
            <a:r>
              <a:rPr lang="en-US" sz="700" b="1" dirty="0" smtClean="0">
                <a:solidFill>
                  <a:srgbClr val="FFFFFF"/>
                </a:solidFill>
                <a:latin typeface="FreeSet Demi Bold"/>
                <a:cs typeface="FreeSet Demi Bold"/>
              </a:rPr>
              <a:t>Far Eastern Railway</a:t>
            </a:r>
            <a:endParaRPr sz="700" dirty="0">
              <a:latin typeface="FreeSet Demi Bold"/>
              <a:cs typeface="FreeSet Demi Bold"/>
            </a:endParaRPr>
          </a:p>
          <a:p>
            <a:pPr marL="12700">
              <a:lnSpc>
                <a:spcPts val="900"/>
              </a:lnSpc>
            </a:pPr>
            <a:r>
              <a:rPr sz="700" b="1" dirty="0">
                <a:solidFill>
                  <a:srgbClr val="FFFFFF"/>
                </a:solidFill>
                <a:latin typeface="FreeSet Bold"/>
                <a:cs typeface="FreeSet Bold"/>
              </a:rPr>
              <a:t>26 </a:t>
            </a:r>
            <a:r>
              <a:rPr lang="en-US" sz="700" b="1" spc="-20" dirty="0" smtClean="0">
                <a:solidFill>
                  <a:srgbClr val="FFFFFF"/>
                </a:solidFill>
                <a:latin typeface="FreeSet Bold"/>
                <a:cs typeface="FreeSet Bold"/>
              </a:rPr>
              <a:t>stations</a:t>
            </a:r>
            <a:endParaRPr sz="700" dirty="0">
              <a:latin typeface="FreeSet Bold"/>
              <a:cs typeface="FreeSet Bold"/>
            </a:endParaRPr>
          </a:p>
        </p:txBody>
      </p:sp>
      <p:sp>
        <p:nvSpPr>
          <p:cNvPr id="7" name="object 3"/>
          <p:cNvSpPr txBox="1"/>
          <p:nvPr/>
        </p:nvSpPr>
        <p:spPr>
          <a:xfrm>
            <a:off x="4887589" y="4799066"/>
            <a:ext cx="784928" cy="230832"/>
          </a:xfrm>
          <a:prstGeom prst="rect">
            <a:avLst/>
          </a:prstGeom>
        </p:spPr>
        <p:txBody>
          <a:bodyPr vert="horz" wrap="square" lIns="0" tIns="0" rIns="0" bIns="0" rtlCol="0">
            <a:spAutoFit/>
          </a:bodyPr>
          <a:lstStyle/>
          <a:p>
            <a:pPr marL="12700" marR="5080">
              <a:lnSpc>
                <a:spcPts val="900"/>
              </a:lnSpc>
            </a:pPr>
            <a:r>
              <a:rPr lang="en-US" sz="700" b="1" dirty="0" err="1" smtClean="0">
                <a:solidFill>
                  <a:srgbClr val="FFFFFF"/>
                </a:solidFill>
                <a:latin typeface="FreeSet Demi Bold"/>
                <a:cs typeface="FreeSet Demi Bold"/>
              </a:rPr>
              <a:t>Zabaikal</a:t>
            </a:r>
            <a:r>
              <a:rPr lang="en-US" sz="700" b="1" dirty="0" smtClean="0">
                <a:solidFill>
                  <a:srgbClr val="FFFFFF"/>
                </a:solidFill>
                <a:latin typeface="FreeSet Demi Bold"/>
                <a:cs typeface="FreeSet Demi Bold"/>
              </a:rPr>
              <a:t>  Railway</a:t>
            </a:r>
            <a:endParaRPr sz="700" dirty="0">
              <a:latin typeface="FreeSet Demi Bold"/>
              <a:cs typeface="FreeSet Demi Bold"/>
            </a:endParaRPr>
          </a:p>
          <a:p>
            <a:pPr marL="12700">
              <a:lnSpc>
                <a:spcPts val="900"/>
              </a:lnSpc>
            </a:pPr>
            <a:r>
              <a:rPr sz="700" b="1" dirty="0">
                <a:solidFill>
                  <a:srgbClr val="FFFFFF"/>
                </a:solidFill>
                <a:latin typeface="FreeSet Bold"/>
                <a:cs typeface="FreeSet Bold"/>
              </a:rPr>
              <a:t>10 </a:t>
            </a:r>
            <a:r>
              <a:rPr lang="en-US" sz="700" b="1" spc="-20" dirty="0" smtClean="0">
                <a:solidFill>
                  <a:srgbClr val="FFFFFF"/>
                </a:solidFill>
                <a:latin typeface="FreeSet Bold"/>
                <a:cs typeface="FreeSet Bold"/>
              </a:rPr>
              <a:t>stations</a:t>
            </a:r>
            <a:endParaRPr sz="700" dirty="0">
              <a:latin typeface="FreeSet Bold"/>
              <a:cs typeface="FreeSet Bold"/>
            </a:endParaRPr>
          </a:p>
        </p:txBody>
      </p:sp>
      <p:sp>
        <p:nvSpPr>
          <p:cNvPr id="8" name="object 4"/>
          <p:cNvSpPr txBox="1"/>
          <p:nvPr/>
        </p:nvSpPr>
        <p:spPr>
          <a:xfrm>
            <a:off x="3946197" y="4120801"/>
            <a:ext cx="633019" cy="346249"/>
          </a:xfrm>
          <a:prstGeom prst="rect">
            <a:avLst/>
          </a:prstGeom>
        </p:spPr>
        <p:txBody>
          <a:bodyPr vert="horz" wrap="square" lIns="0" tIns="0" rIns="0" bIns="0" rtlCol="0">
            <a:spAutoFit/>
          </a:bodyPr>
          <a:lstStyle/>
          <a:p>
            <a:pPr marL="12700" marR="5080">
              <a:lnSpc>
                <a:spcPts val="900"/>
              </a:lnSpc>
            </a:pPr>
            <a:r>
              <a:rPr lang="en-US" sz="700" b="1" dirty="0">
                <a:solidFill>
                  <a:srgbClr val="FFFFFF"/>
                </a:solidFill>
                <a:latin typeface="FreeSet Demi Bold"/>
                <a:cs typeface="FreeSet Demi Bold"/>
              </a:rPr>
              <a:t>Krasnoyarsk Railway</a:t>
            </a:r>
            <a:endParaRPr sz="700" b="1" dirty="0">
              <a:solidFill>
                <a:srgbClr val="FFFFFF"/>
              </a:solidFill>
              <a:latin typeface="FreeSet Demi Bold"/>
              <a:cs typeface="FreeSet Demi Bold"/>
            </a:endParaRPr>
          </a:p>
          <a:p>
            <a:pPr marL="12700">
              <a:lnSpc>
                <a:spcPts val="900"/>
              </a:lnSpc>
            </a:pPr>
            <a:r>
              <a:rPr sz="700" b="1" dirty="0">
                <a:solidFill>
                  <a:srgbClr val="FFFFFF"/>
                </a:solidFill>
                <a:latin typeface="FreeSet Bold"/>
                <a:cs typeface="FreeSet Bold"/>
              </a:rPr>
              <a:t>13 </a:t>
            </a:r>
            <a:r>
              <a:rPr lang="en-US" sz="700" b="1" spc="-20" dirty="0" smtClean="0">
                <a:solidFill>
                  <a:srgbClr val="FFFFFF"/>
                </a:solidFill>
                <a:latin typeface="FreeSet Bold"/>
                <a:cs typeface="FreeSet Bold"/>
              </a:rPr>
              <a:t>stations</a:t>
            </a:r>
            <a:endParaRPr sz="700" dirty="0">
              <a:latin typeface="FreeSet Bold"/>
              <a:cs typeface="FreeSet Bold"/>
            </a:endParaRPr>
          </a:p>
        </p:txBody>
      </p:sp>
      <p:sp>
        <p:nvSpPr>
          <p:cNvPr id="9" name="object 5"/>
          <p:cNvSpPr txBox="1"/>
          <p:nvPr/>
        </p:nvSpPr>
        <p:spPr>
          <a:xfrm>
            <a:off x="3361152" y="4414520"/>
            <a:ext cx="509878" cy="461665"/>
          </a:xfrm>
          <a:prstGeom prst="rect">
            <a:avLst/>
          </a:prstGeom>
        </p:spPr>
        <p:txBody>
          <a:bodyPr vert="horz" wrap="square" lIns="0" tIns="0" rIns="0" bIns="0" rtlCol="0">
            <a:spAutoFit/>
          </a:bodyPr>
          <a:lstStyle/>
          <a:p>
            <a:pPr marL="12700" marR="89535">
              <a:lnSpc>
                <a:spcPts val="900"/>
              </a:lnSpc>
            </a:pPr>
            <a:r>
              <a:rPr lang="en-US" sz="700" b="1" spc="-20" dirty="0" smtClean="0">
                <a:solidFill>
                  <a:srgbClr val="FFFFFF"/>
                </a:solidFill>
                <a:latin typeface="FreeSet Demi Bold"/>
                <a:cs typeface="FreeSet Demi Bold"/>
              </a:rPr>
              <a:t>South Urals Railway</a:t>
            </a:r>
            <a:endParaRPr sz="700" dirty="0">
              <a:latin typeface="FreeSet Demi Bold"/>
              <a:cs typeface="FreeSet Demi Bold"/>
            </a:endParaRPr>
          </a:p>
          <a:p>
            <a:pPr marL="12700">
              <a:lnSpc>
                <a:spcPts val="900"/>
              </a:lnSpc>
            </a:pPr>
            <a:r>
              <a:rPr sz="700" b="1" dirty="0">
                <a:solidFill>
                  <a:srgbClr val="FFFFFF"/>
                </a:solidFill>
                <a:latin typeface="FreeSet Bold"/>
                <a:cs typeface="FreeSet Bold"/>
              </a:rPr>
              <a:t>13 </a:t>
            </a:r>
            <a:r>
              <a:rPr lang="en-US" sz="700" b="1" spc="-20" dirty="0" smtClean="0">
                <a:solidFill>
                  <a:srgbClr val="FFFFFF"/>
                </a:solidFill>
                <a:latin typeface="FreeSet Bold"/>
                <a:cs typeface="FreeSet Bold"/>
              </a:rPr>
              <a:t>stations</a:t>
            </a:r>
            <a:endParaRPr sz="700" dirty="0">
              <a:latin typeface="FreeSet Bold"/>
              <a:cs typeface="FreeSet Bold"/>
            </a:endParaRPr>
          </a:p>
        </p:txBody>
      </p:sp>
      <p:sp>
        <p:nvSpPr>
          <p:cNvPr id="10" name="object 7"/>
          <p:cNvSpPr txBox="1"/>
          <p:nvPr/>
        </p:nvSpPr>
        <p:spPr>
          <a:xfrm>
            <a:off x="3361152" y="3960015"/>
            <a:ext cx="894814" cy="256480"/>
          </a:xfrm>
          <a:prstGeom prst="rect">
            <a:avLst/>
          </a:prstGeom>
        </p:spPr>
        <p:txBody>
          <a:bodyPr vert="horz" wrap="square" lIns="0" tIns="0" rIns="0" bIns="0" rtlCol="0">
            <a:spAutoFit/>
          </a:bodyPr>
          <a:lstStyle/>
          <a:p>
            <a:pPr marL="12700">
              <a:lnSpc>
                <a:spcPts val="990"/>
              </a:lnSpc>
            </a:pPr>
            <a:r>
              <a:rPr lang="en-US" sz="700" b="1" dirty="0" smtClean="0">
                <a:solidFill>
                  <a:srgbClr val="FFFFFF"/>
                </a:solidFill>
                <a:latin typeface="FreeSet Demi Bold"/>
                <a:cs typeface="FreeSet Demi Bold"/>
              </a:rPr>
              <a:t>Sverdlovsk Railway  </a:t>
            </a:r>
            <a:endParaRPr sz="700" dirty="0">
              <a:latin typeface="FreeSet Demi Bold"/>
              <a:cs typeface="FreeSet Demi Bold"/>
            </a:endParaRPr>
          </a:p>
          <a:p>
            <a:pPr marL="12700">
              <a:lnSpc>
                <a:spcPts val="990"/>
              </a:lnSpc>
            </a:pPr>
            <a:r>
              <a:rPr sz="700" b="1" dirty="0">
                <a:solidFill>
                  <a:srgbClr val="FFFFFF"/>
                </a:solidFill>
                <a:latin typeface="FreeSet Bold"/>
                <a:cs typeface="FreeSet Bold"/>
              </a:rPr>
              <a:t>15 </a:t>
            </a:r>
            <a:r>
              <a:rPr lang="en-US" sz="700" b="1" spc="-20" dirty="0" smtClean="0">
                <a:solidFill>
                  <a:srgbClr val="FFFFFF"/>
                </a:solidFill>
                <a:latin typeface="FreeSet Bold"/>
                <a:cs typeface="FreeSet Bold"/>
              </a:rPr>
              <a:t>stations</a:t>
            </a:r>
            <a:endParaRPr sz="700" dirty="0">
              <a:latin typeface="FreeSet Bold"/>
              <a:cs typeface="FreeSet Bold"/>
            </a:endParaRPr>
          </a:p>
        </p:txBody>
      </p:sp>
      <p:sp>
        <p:nvSpPr>
          <p:cNvPr id="11" name="object 8"/>
          <p:cNvSpPr txBox="1"/>
          <p:nvPr/>
        </p:nvSpPr>
        <p:spPr>
          <a:xfrm>
            <a:off x="2573266" y="3949811"/>
            <a:ext cx="643869" cy="346249"/>
          </a:xfrm>
          <a:prstGeom prst="rect">
            <a:avLst/>
          </a:prstGeom>
        </p:spPr>
        <p:txBody>
          <a:bodyPr vert="horz" wrap="square" lIns="0" tIns="0" rIns="0" bIns="0" rtlCol="0">
            <a:spAutoFit/>
          </a:bodyPr>
          <a:lstStyle/>
          <a:p>
            <a:pPr marL="12700" marR="55244">
              <a:lnSpc>
                <a:spcPts val="900"/>
              </a:lnSpc>
            </a:pPr>
            <a:r>
              <a:rPr lang="en-US" sz="700" b="1" dirty="0">
                <a:solidFill>
                  <a:srgbClr val="FFFFFF"/>
                </a:solidFill>
                <a:latin typeface="FreeSet Demi Bold"/>
                <a:cs typeface="FreeSet Demi Bold"/>
              </a:rPr>
              <a:t>Gorky  Railway</a:t>
            </a:r>
            <a:endParaRPr sz="700" b="1" dirty="0">
              <a:solidFill>
                <a:srgbClr val="FFFFFF"/>
              </a:solidFill>
              <a:latin typeface="FreeSet Demi Bold"/>
              <a:cs typeface="FreeSet Demi Bold"/>
            </a:endParaRPr>
          </a:p>
          <a:p>
            <a:pPr marL="12700" marR="55244">
              <a:lnSpc>
                <a:spcPts val="900"/>
              </a:lnSpc>
            </a:pPr>
            <a:r>
              <a:rPr sz="700" b="1" dirty="0">
                <a:solidFill>
                  <a:srgbClr val="FFFFFF"/>
                </a:solidFill>
                <a:latin typeface="FreeSet Demi Bold"/>
                <a:cs typeface="FreeSet Demi Bold"/>
              </a:rPr>
              <a:t>19 </a:t>
            </a:r>
            <a:r>
              <a:rPr lang="en-US" sz="700" b="1" dirty="0">
                <a:solidFill>
                  <a:srgbClr val="FFFFFF"/>
                </a:solidFill>
                <a:latin typeface="FreeSet Demi Bold"/>
                <a:cs typeface="FreeSet Demi Bold"/>
              </a:rPr>
              <a:t>stations</a:t>
            </a:r>
            <a:endParaRPr sz="700" b="1" dirty="0">
              <a:solidFill>
                <a:srgbClr val="FFFFFF"/>
              </a:solidFill>
              <a:latin typeface="FreeSet Demi Bold"/>
              <a:cs typeface="FreeSet Demi Bold"/>
            </a:endParaRPr>
          </a:p>
        </p:txBody>
      </p:sp>
      <p:sp>
        <p:nvSpPr>
          <p:cNvPr id="12" name="object 9"/>
          <p:cNvSpPr txBox="1"/>
          <p:nvPr/>
        </p:nvSpPr>
        <p:spPr>
          <a:xfrm>
            <a:off x="2503137" y="4394111"/>
            <a:ext cx="646702" cy="346249"/>
          </a:xfrm>
          <a:prstGeom prst="rect">
            <a:avLst/>
          </a:prstGeom>
        </p:spPr>
        <p:txBody>
          <a:bodyPr vert="horz" wrap="square" lIns="0" tIns="0" rIns="0" bIns="0" rtlCol="0">
            <a:spAutoFit/>
          </a:bodyPr>
          <a:lstStyle/>
          <a:p>
            <a:pPr marL="12700" marR="5080">
              <a:lnSpc>
                <a:spcPts val="900"/>
              </a:lnSpc>
            </a:pPr>
            <a:r>
              <a:rPr lang="en-US" sz="700" b="1" spc="-50" dirty="0" smtClean="0">
                <a:solidFill>
                  <a:srgbClr val="FFFFFF"/>
                </a:solidFill>
                <a:latin typeface="FreeSet Demi Bold"/>
                <a:cs typeface="FreeSet Demi Bold"/>
              </a:rPr>
              <a:t>Kuybyshev Railway</a:t>
            </a:r>
            <a:endParaRPr sz="700" dirty="0">
              <a:latin typeface="FreeSet Demi Bold"/>
              <a:cs typeface="FreeSet Demi Bold"/>
            </a:endParaRPr>
          </a:p>
          <a:p>
            <a:pPr marL="12700">
              <a:lnSpc>
                <a:spcPts val="900"/>
              </a:lnSpc>
            </a:pPr>
            <a:r>
              <a:rPr sz="700" b="1" dirty="0">
                <a:solidFill>
                  <a:srgbClr val="FFFFFF"/>
                </a:solidFill>
                <a:latin typeface="FreeSet Bold"/>
                <a:cs typeface="FreeSet Bold"/>
              </a:rPr>
              <a:t>5 </a:t>
            </a:r>
            <a:r>
              <a:rPr lang="en-US" sz="700" b="1" spc="-20" dirty="0" smtClean="0">
                <a:solidFill>
                  <a:srgbClr val="FFFFFF"/>
                </a:solidFill>
                <a:latin typeface="FreeSet Bold"/>
                <a:cs typeface="FreeSet Bold"/>
              </a:rPr>
              <a:t>stations</a:t>
            </a:r>
            <a:endParaRPr sz="700" dirty="0">
              <a:latin typeface="FreeSet Bold"/>
              <a:cs typeface="FreeSet Bold"/>
            </a:endParaRPr>
          </a:p>
        </p:txBody>
      </p:sp>
      <p:sp>
        <p:nvSpPr>
          <p:cNvPr id="13" name="object 10"/>
          <p:cNvSpPr txBox="1"/>
          <p:nvPr/>
        </p:nvSpPr>
        <p:spPr>
          <a:xfrm>
            <a:off x="2156591" y="4797871"/>
            <a:ext cx="625135" cy="346249"/>
          </a:xfrm>
          <a:prstGeom prst="rect">
            <a:avLst/>
          </a:prstGeom>
        </p:spPr>
        <p:txBody>
          <a:bodyPr vert="horz" wrap="square" lIns="0" tIns="0" rIns="0" bIns="0" rtlCol="0">
            <a:spAutoFit/>
          </a:bodyPr>
          <a:lstStyle/>
          <a:p>
            <a:pPr marL="12700" marR="5080">
              <a:lnSpc>
                <a:spcPts val="900"/>
              </a:lnSpc>
            </a:pPr>
            <a:r>
              <a:rPr lang="en-US" sz="700" b="1" dirty="0" err="1" smtClean="0">
                <a:solidFill>
                  <a:srgbClr val="FFFFFF"/>
                </a:solidFill>
                <a:latin typeface="FreeSet Demi Bold"/>
                <a:cs typeface="FreeSet Demi Bold"/>
              </a:rPr>
              <a:t>Privolzhsk</a:t>
            </a:r>
            <a:r>
              <a:rPr lang="en-US" sz="700" b="1" dirty="0" smtClean="0">
                <a:solidFill>
                  <a:srgbClr val="FFFFFF"/>
                </a:solidFill>
                <a:latin typeface="FreeSet Demi Bold"/>
                <a:cs typeface="FreeSet Demi Bold"/>
              </a:rPr>
              <a:t> Railway</a:t>
            </a:r>
            <a:endParaRPr sz="700" dirty="0">
              <a:latin typeface="FreeSet Demi Bold"/>
              <a:cs typeface="FreeSet Demi Bold"/>
            </a:endParaRPr>
          </a:p>
          <a:p>
            <a:pPr marL="12700">
              <a:lnSpc>
                <a:spcPts val="900"/>
              </a:lnSpc>
            </a:pPr>
            <a:r>
              <a:rPr sz="700" b="1" dirty="0">
                <a:solidFill>
                  <a:srgbClr val="FFFFFF"/>
                </a:solidFill>
                <a:latin typeface="FreeSet Bold"/>
                <a:cs typeface="FreeSet Bold"/>
              </a:rPr>
              <a:t>7 </a:t>
            </a:r>
            <a:r>
              <a:rPr lang="en-US" sz="700" b="1" spc="-20" dirty="0" smtClean="0">
                <a:solidFill>
                  <a:srgbClr val="FFFFFF"/>
                </a:solidFill>
                <a:latin typeface="FreeSet Bold"/>
                <a:cs typeface="FreeSet Bold"/>
              </a:rPr>
              <a:t>stations</a:t>
            </a:r>
            <a:endParaRPr sz="700" dirty="0">
              <a:latin typeface="FreeSet Bold"/>
              <a:cs typeface="FreeSet Bold"/>
            </a:endParaRPr>
          </a:p>
        </p:txBody>
      </p:sp>
      <p:sp>
        <p:nvSpPr>
          <p:cNvPr id="14" name="object 11"/>
          <p:cNvSpPr txBox="1"/>
          <p:nvPr/>
        </p:nvSpPr>
        <p:spPr>
          <a:xfrm>
            <a:off x="1660583" y="5324174"/>
            <a:ext cx="821911" cy="346249"/>
          </a:xfrm>
          <a:prstGeom prst="rect">
            <a:avLst/>
          </a:prstGeom>
        </p:spPr>
        <p:txBody>
          <a:bodyPr vert="horz" wrap="square" lIns="0" tIns="0" rIns="0" bIns="0" rtlCol="0">
            <a:spAutoFit/>
          </a:bodyPr>
          <a:lstStyle/>
          <a:p>
            <a:pPr marL="12700" marR="5080">
              <a:lnSpc>
                <a:spcPts val="900"/>
              </a:lnSpc>
            </a:pPr>
            <a:r>
              <a:rPr lang="en-US" sz="700" b="1" dirty="0" smtClean="0">
                <a:solidFill>
                  <a:srgbClr val="FFFFFF"/>
                </a:solidFill>
                <a:latin typeface="FreeSet Demi Bold"/>
                <a:cs typeface="FreeSet Demi Bold"/>
              </a:rPr>
              <a:t>North Caucasus Railway</a:t>
            </a:r>
            <a:endParaRPr sz="700" dirty="0">
              <a:latin typeface="FreeSet Demi Bold"/>
              <a:cs typeface="FreeSet Demi Bold"/>
            </a:endParaRPr>
          </a:p>
          <a:p>
            <a:pPr marL="12700">
              <a:lnSpc>
                <a:spcPts val="900"/>
              </a:lnSpc>
            </a:pPr>
            <a:r>
              <a:rPr sz="700" b="1" dirty="0">
                <a:solidFill>
                  <a:srgbClr val="FFFFFF"/>
                </a:solidFill>
                <a:latin typeface="FreeSet Bold"/>
                <a:cs typeface="FreeSet Bold"/>
              </a:rPr>
              <a:t>6 </a:t>
            </a:r>
            <a:r>
              <a:rPr lang="en-US" sz="700" b="1" spc="-20" dirty="0" smtClean="0">
                <a:solidFill>
                  <a:srgbClr val="FFFFFF"/>
                </a:solidFill>
                <a:latin typeface="FreeSet Bold"/>
                <a:cs typeface="FreeSet Bold"/>
              </a:rPr>
              <a:t>stations</a:t>
            </a:r>
            <a:endParaRPr sz="700" dirty="0">
              <a:latin typeface="FreeSet Bold"/>
              <a:cs typeface="FreeSet Bold"/>
            </a:endParaRPr>
          </a:p>
        </p:txBody>
      </p:sp>
      <p:sp>
        <p:nvSpPr>
          <p:cNvPr id="15" name="object 12"/>
          <p:cNvSpPr txBox="1"/>
          <p:nvPr/>
        </p:nvSpPr>
        <p:spPr>
          <a:xfrm>
            <a:off x="1416106" y="4977228"/>
            <a:ext cx="650320" cy="346249"/>
          </a:xfrm>
          <a:prstGeom prst="rect">
            <a:avLst/>
          </a:prstGeom>
        </p:spPr>
        <p:txBody>
          <a:bodyPr vert="horz" wrap="square" lIns="0" tIns="0" rIns="0" bIns="0" rtlCol="0">
            <a:spAutoFit/>
          </a:bodyPr>
          <a:lstStyle/>
          <a:p>
            <a:pPr marL="12700" marR="5080">
              <a:lnSpc>
                <a:spcPts val="900"/>
              </a:lnSpc>
            </a:pPr>
            <a:r>
              <a:rPr lang="en-US" sz="700" b="1" dirty="0" smtClean="0">
                <a:solidFill>
                  <a:srgbClr val="FFFFFF"/>
                </a:solidFill>
                <a:latin typeface="FreeSet Demi Bold"/>
                <a:cs typeface="FreeSet Demi Bold"/>
              </a:rPr>
              <a:t>South Eastern Railway</a:t>
            </a:r>
            <a:endParaRPr sz="700" dirty="0">
              <a:latin typeface="FreeSet Demi Bold"/>
              <a:cs typeface="FreeSet Demi Bold"/>
            </a:endParaRPr>
          </a:p>
          <a:p>
            <a:pPr marL="12700">
              <a:lnSpc>
                <a:spcPts val="900"/>
              </a:lnSpc>
            </a:pPr>
            <a:r>
              <a:rPr sz="700" b="1" dirty="0">
                <a:solidFill>
                  <a:srgbClr val="FFFFFF"/>
                </a:solidFill>
                <a:latin typeface="FreeSet Bold"/>
                <a:cs typeface="FreeSet Bold"/>
              </a:rPr>
              <a:t>12 </a:t>
            </a:r>
            <a:r>
              <a:rPr lang="en-US" sz="700" b="1" spc="-20" dirty="0" smtClean="0">
                <a:solidFill>
                  <a:srgbClr val="FFFFFF"/>
                </a:solidFill>
                <a:latin typeface="FreeSet Bold"/>
                <a:cs typeface="FreeSet Bold"/>
              </a:rPr>
              <a:t>stations</a:t>
            </a:r>
            <a:endParaRPr sz="700" dirty="0">
              <a:latin typeface="FreeSet Bold"/>
              <a:cs typeface="FreeSet Bold"/>
            </a:endParaRPr>
          </a:p>
        </p:txBody>
      </p:sp>
      <p:sp>
        <p:nvSpPr>
          <p:cNvPr id="16" name="object 13"/>
          <p:cNvSpPr txBox="1"/>
          <p:nvPr/>
        </p:nvSpPr>
        <p:spPr>
          <a:xfrm>
            <a:off x="1163110" y="4193060"/>
            <a:ext cx="1039000" cy="769441"/>
          </a:xfrm>
          <a:prstGeom prst="rect">
            <a:avLst/>
          </a:prstGeom>
        </p:spPr>
        <p:txBody>
          <a:bodyPr vert="horz" wrap="square" lIns="0" tIns="0" rIns="0" bIns="0" rtlCol="0">
            <a:spAutoFit/>
          </a:bodyPr>
          <a:lstStyle/>
          <a:p>
            <a:pPr marL="12700" marR="405765">
              <a:lnSpc>
                <a:spcPts val="900"/>
              </a:lnSpc>
            </a:pPr>
            <a:r>
              <a:rPr lang="en-US" sz="700" b="1" dirty="0" smtClean="0">
                <a:solidFill>
                  <a:srgbClr val="FFFFFF"/>
                </a:solidFill>
                <a:latin typeface="FreeSet Demi Bold"/>
                <a:cs typeface="FreeSet Demi Bold"/>
              </a:rPr>
              <a:t>October Railway</a:t>
            </a:r>
            <a:endParaRPr sz="700" dirty="0">
              <a:latin typeface="FreeSet Demi Bold"/>
              <a:cs typeface="FreeSet Demi Bold"/>
            </a:endParaRPr>
          </a:p>
          <a:p>
            <a:pPr marL="12700">
              <a:lnSpc>
                <a:spcPts val="900"/>
              </a:lnSpc>
            </a:pPr>
            <a:r>
              <a:rPr sz="700" b="1" dirty="0">
                <a:solidFill>
                  <a:srgbClr val="FFFFFF"/>
                </a:solidFill>
                <a:latin typeface="FreeSet Bold"/>
                <a:cs typeface="FreeSet Bold"/>
              </a:rPr>
              <a:t>2 </a:t>
            </a:r>
            <a:r>
              <a:rPr lang="en-US" sz="700" b="1" spc="-20" dirty="0" smtClean="0">
                <a:solidFill>
                  <a:srgbClr val="FFFFFF"/>
                </a:solidFill>
                <a:latin typeface="FreeSet Bold"/>
                <a:cs typeface="FreeSet Bold"/>
              </a:rPr>
              <a:t>stations</a:t>
            </a:r>
            <a:endParaRPr sz="700" dirty="0">
              <a:latin typeface="FreeSet Bold"/>
              <a:cs typeface="FreeSet Bold"/>
            </a:endParaRPr>
          </a:p>
          <a:p>
            <a:pPr marL="459105" marR="5080">
              <a:lnSpc>
                <a:spcPts val="900"/>
              </a:lnSpc>
              <a:spcBef>
                <a:spcPts val="560"/>
              </a:spcBef>
            </a:pPr>
            <a:r>
              <a:rPr lang="en-US" sz="700" b="1" dirty="0" smtClean="0">
                <a:solidFill>
                  <a:srgbClr val="FFFFFF"/>
                </a:solidFill>
                <a:latin typeface="FreeSet Demi Bold"/>
                <a:cs typeface="FreeSet Demi Bold"/>
              </a:rPr>
              <a:t>Moscow Railway</a:t>
            </a:r>
            <a:endParaRPr sz="700" dirty="0">
              <a:latin typeface="FreeSet Demi Bold"/>
              <a:cs typeface="FreeSet Demi Bold"/>
            </a:endParaRPr>
          </a:p>
          <a:p>
            <a:pPr marL="459105">
              <a:lnSpc>
                <a:spcPts val="900"/>
              </a:lnSpc>
            </a:pPr>
            <a:r>
              <a:rPr sz="700" b="1" dirty="0">
                <a:solidFill>
                  <a:srgbClr val="FFFFFF"/>
                </a:solidFill>
                <a:latin typeface="FreeSet Bold"/>
                <a:cs typeface="FreeSet Bold"/>
              </a:rPr>
              <a:t>36 </a:t>
            </a:r>
            <a:r>
              <a:rPr lang="en-US" sz="700" b="1" spc="-20" dirty="0" smtClean="0">
                <a:solidFill>
                  <a:srgbClr val="FFFFFF"/>
                </a:solidFill>
                <a:latin typeface="FreeSet Bold"/>
                <a:cs typeface="FreeSet Bold"/>
              </a:rPr>
              <a:t>stations</a:t>
            </a:r>
            <a:endParaRPr sz="700" dirty="0">
              <a:latin typeface="FreeSet Bold"/>
              <a:cs typeface="FreeSet Bold"/>
            </a:endParaRPr>
          </a:p>
        </p:txBody>
      </p:sp>
      <p:sp>
        <p:nvSpPr>
          <p:cNvPr id="17" name="object 14"/>
          <p:cNvSpPr txBox="1"/>
          <p:nvPr/>
        </p:nvSpPr>
        <p:spPr>
          <a:xfrm>
            <a:off x="1843922" y="3867992"/>
            <a:ext cx="490851" cy="346249"/>
          </a:xfrm>
          <a:prstGeom prst="rect">
            <a:avLst/>
          </a:prstGeom>
        </p:spPr>
        <p:txBody>
          <a:bodyPr vert="horz" wrap="square" lIns="0" tIns="0" rIns="0" bIns="0" rtlCol="0">
            <a:spAutoFit/>
          </a:bodyPr>
          <a:lstStyle/>
          <a:p>
            <a:pPr marL="12700" marR="55244">
              <a:lnSpc>
                <a:spcPts val="900"/>
              </a:lnSpc>
            </a:pPr>
            <a:r>
              <a:rPr lang="en-US" sz="700" b="1" dirty="0" err="1" smtClean="0">
                <a:solidFill>
                  <a:srgbClr val="FFFFFF"/>
                </a:solidFill>
                <a:latin typeface="FreeSet Demi Bold"/>
                <a:cs typeface="FreeSet Demi Bold"/>
              </a:rPr>
              <a:t>Nothern</a:t>
            </a:r>
            <a:r>
              <a:rPr lang="en-US" sz="700" b="1" dirty="0" smtClean="0">
                <a:solidFill>
                  <a:srgbClr val="FFFFFF"/>
                </a:solidFill>
                <a:latin typeface="FreeSet Demi Bold"/>
                <a:cs typeface="FreeSet Demi Bold"/>
              </a:rPr>
              <a:t> Railway</a:t>
            </a:r>
            <a:endParaRPr sz="700" dirty="0">
              <a:latin typeface="FreeSet Demi Bold"/>
              <a:cs typeface="FreeSet Demi Bold"/>
            </a:endParaRPr>
          </a:p>
          <a:p>
            <a:pPr marL="12700">
              <a:lnSpc>
                <a:spcPts val="900"/>
              </a:lnSpc>
            </a:pPr>
            <a:r>
              <a:rPr sz="700" b="1" dirty="0">
                <a:solidFill>
                  <a:srgbClr val="FFFFFF"/>
                </a:solidFill>
                <a:latin typeface="FreeSet Bold"/>
                <a:cs typeface="FreeSet Bold"/>
              </a:rPr>
              <a:t>6 </a:t>
            </a:r>
            <a:r>
              <a:rPr lang="en-US" sz="700" b="1" dirty="0" smtClean="0">
                <a:solidFill>
                  <a:srgbClr val="FFFFFF"/>
                </a:solidFill>
                <a:latin typeface="FreeSet Bold"/>
                <a:cs typeface="FreeSet Bold"/>
              </a:rPr>
              <a:t>stations</a:t>
            </a:r>
            <a:endParaRPr sz="700" dirty="0">
              <a:latin typeface="FreeSet Bold"/>
              <a:cs typeface="FreeSet Bold"/>
            </a:endParaRPr>
          </a:p>
        </p:txBody>
      </p:sp>
      <p:sp>
        <p:nvSpPr>
          <p:cNvPr id="18" name="object 15"/>
          <p:cNvSpPr txBox="1"/>
          <p:nvPr/>
        </p:nvSpPr>
        <p:spPr>
          <a:xfrm>
            <a:off x="3481796" y="5018964"/>
            <a:ext cx="928802" cy="346249"/>
          </a:xfrm>
          <a:prstGeom prst="rect">
            <a:avLst/>
          </a:prstGeom>
        </p:spPr>
        <p:txBody>
          <a:bodyPr vert="horz" wrap="square" lIns="0" tIns="0" rIns="0" bIns="0" rtlCol="0">
            <a:spAutoFit/>
          </a:bodyPr>
          <a:lstStyle/>
          <a:p>
            <a:pPr marL="12700" marR="5080">
              <a:lnSpc>
                <a:spcPts val="900"/>
              </a:lnSpc>
            </a:pPr>
            <a:r>
              <a:rPr lang="en-US" sz="700" b="1" dirty="0" smtClean="0">
                <a:solidFill>
                  <a:srgbClr val="FFFFFF"/>
                </a:solidFill>
                <a:latin typeface="FreeSet Demi Bold"/>
                <a:cs typeface="FreeSet Demi Bold"/>
              </a:rPr>
              <a:t>West Siberian Railway</a:t>
            </a:r>
            <a:endParaRPr sz="700" dirty="0">
              <a:latin typeface="FreeSet Demi Bold"/>
              <a:cs typeface="FreeSet Demi Bold"/>
            </a:endParaRPr>
          </a:p>
          <a:p>
            <a:pPr marL="12700">
              <a:lnSpc>
                <a:spcPts val="900"/>
              </a:lnSpc>
            </a:pPr>
            <a:r>
              <a:rPr sz="700" b="1" dirty="0">
                <a:solidFill>
                  <a:srgbClr val="FFFFFF"/>
                </a:solidFill>
                <a:latin typeface="FreeSet Bold"/>
                <a:cs typeface="FreeSet Bold"/>
              </a:rPr>
              <a:t>8 </a:t>
            </a:r>
            <a:r>
              <a:rPr lang="en-US" sz="700" b="1" spc="-20" dirty="0" smtClean="0">
                <a:solidFill>
                  <a:srgbClr val="FFFFFF"/>
                </a:solidFill>
                <a:latin typeface="FreeSet Bold"/>
                <a:cs typeface="FreeSet Bold"/>
              </a:rPr>
              <a:t>stations</a:t>
            </a:r>
            <a:endParaRPr sz="700" dirty="0">
              <a:latin typeface="FreeSet Bold"/>
              <a:cs typeface="FreeSet Bold"/>
            </a:endParaRPr>
          </a:p>
        </p:txBody>
      </p:sp>
      <p:sp>
        <p:nvSpPr>
          <p:cNvPr id="19" name="object 16"/>
          <p:cNvSpPr txBox="1"/>
          <p:nvPr/>
        </p:nvSpPr>
        <p:spPr>
          <a:xfrm>
            <a:off x="593111" y="5070537"/>
            <a:ext cx="751817" cy="346249"/>
          </a:xfrm>
          <a:prstGeom prst="rect">
            <a:avLst/>
          </a:prstGeom>
        </p:spPr>
        <p:txBody>
          <a:bodyPr vert="horz" wrap="square" lIns="0" tIns="0" rIns="0" bIns="0" rtlCol="0">
            <a:spAutoFit/>
          </a:bodyPr>
          <a:lstStyle/>
          <a:p>
            <a:pPr marL="12700" marR="51435">
              <a:lnSpc>
                <a:spcPts val="900"/>
              </a:lnSpc>
            </a:pPr>
            <a:r>
              <a:rPr lang="en-US" sz="700" b="1" spc="-45" dirty="0" smtClean="0">
                <a:solidFill>
                  <a:srgbClr val="FFFFFF"/>
                </a:solidFill>
                <a:latin typeface="FreeSet Demi Bold"/>
                <a:cs typeface="FreeSet Demi Bold"/>
              </a:rPr>
              <a:t>Kaliningrad </a:t>
            </a:r>
            <a:r>
              <a:rPr lang="en-US" sz="700" b="1" spc="-45" dirty="0">
                <a:solidFill>
                  <a:srgbClr val="FFFFFF"/>
                </a:solidFill>
                <a:latin typeface="FreeSet Demi Bold"/>
                <a:cs typeface="FreeSet Demi Bold"/>
              </a:rPr>
              <a:t>R</a:t>
            </a:r>
            <a:r>
              <a:rPr lang="en-US" sz="700" b="1" spc="-45" dirty="0" smtClean="0">
                <a:solidFill>
                  <a:srgbClr val="FFFFFF"/>
                </a:solidFill>
                <a:latin typeface="FreeSet Demi Bold"/>
                <a:cs typeface="FreeSet Demi Bold"/>
              </a:rPr>
              <a:t>ailway      </a:t>
            </a:r>
          </a:p>
          <a:p>
            <a:pPr marL="12700" marR="51435">
              <a:lnSpc>
                <a:spcPts val="900"/>
              </a:lnSpc>
            </a:pPr>
            <a:r>
              <a:rPr sz="700" b="1" dirty="0" smtClean="0">
                <a:solidFill>
                  <a:srgbClr val="FFFFFF"/>
                </a:solidFill>
                <a:latin typeface="FreeSet Bold"/>
                <a:cs typeface="FreeSet Bold"/>
              </a:rPr>
              <a:t>5 </a:t>
            </a:r>
            <a:r>
              <a:rPr lang="en-US" sz="700" b="1" spc="-20" dirty="0" smtClean="0">
                <a:solidFill>
                  <a:srgbClr val="FFFFFF"/>
                </a:solidFill>
                <a:latin typeface="FreeSet Bold"/>
                <a:cs typeface="FreeSet Bold"/>
              </a:rPr>
              <a:t>stations</a:t>
            </a:r>
            <a:endParaRPr sz="700" dirty="0">
              <a:latin typeface="FreeSet Bold"/>
              <a:cs typeface="FreeSet Bold"/>
            </a:endParaRPr>
          </a:p>
        </p:txBody>
      </p:sp>
      <p:sp>
        <p:nvSpPr>
          <p:cNvPr id="20" name="object 17"/>
          <p:cNvSpPr txBox="1"/>
          <p:nvPr/>
        </p:nvSpPr>
        <p:spPr>
          <a:xfrm>
            <a:off x="4542097" y="4449821"/>
            <a:ext cx="896479" cy="346249"/>
          </a:xfrm>
          <a:prstGeom prst="rect">
            <a:avLst/>
          </a:prstGeom>
        </p:spPr>
        <p:txBody>
          <a:bodyPr vert="horz" wrap="square" lIns="0" tIns="0" rIns="0" bIns="0" rtlCol="0">
            <a:spAutoFit/>
          </a:bodyPr>
          <a:lstStyle/>
          <a:p>
            <a:pPr marL="12700" marR="5080">
              <a:lnSpc>
                <a:spcPts val="900"/>
              </a:lnSpc>
            </a:pPr>
            <a:r>
              <a:rPr lang="en-US" sz="700" b="1" dirty="0" smtClean="0">
                <a:solidFill>
                  <a:srgbClr val="FFFFFF"/>
                </a:solidFill>
                <a:latin typeface="FreeSet Demi Bold"/>
                <a:cs typeface="FreeSet Demi Bold"/>
              </a:rPr>
              <a:t>East Siberian Railway</a:t>
            </a:r>
            <a:endParaRPr sz="700" dirty="0">
              <a:latin typeface="FreeSet Demi Bold"/>
              <a:cs typeface="FreeSet Demi Bold"/>
            </a:endParaRPr>
          </a:p>
          <a:p>
            <a:pPr marL="12700">
              <a:lnSpc>
                <a:spcPts val="900"/>
              </a:lnSpc>
            </a:pPr>
            <a:r>
              <a:rPr sz="700" b="1" dirty="0">
                <a:solidFill>
                  <a:srgbClr val="FFFFFF"/>
                </a:solidFill>
                <a:latin typeface="FreeSet Bold"/>
                <a:cs typeface="FreeSet Bold"/>
              </a:rPr>
              <a:t>26 </a:t>
            </a:r>
            <a:r>
              <a:rPr lang="en-US" sz="700" b="1" spc="-20" dirty="0" smtClean="0">
                <a:solidFill>
                  <a:srgbClr val="FFFFFF"/>
                </a:solidFill>
                <a:latin typeface="FreeSet Bold"/>
                <a:cs typeface="FreeSet Bold"/>
              </a:rPr>
              <a:t>stations</a:t>
            </a:r>
            <a:endParaRPr sz="700" dirty="0">
              <a:latin typeface="FreeSet Bold"/>
              <a:cs typeface="FreeSet Bold"/>
            </a:endParaRPr>
          </a:p>
        </p:txBody>
      </p:sp>
      <p:sp>
        <p:nvSpPr>
          <p:cNvPr id="21" name="Прямоугольник 20"/>
          <p:cNvSpPr/>
          <p:nvPr/>
        </p:nvSpPr>
        <p:spPr>
          <a:xfrm>
            <a:off x="897467" y="1104005"/>
            <a:ext cx="2319669" cy="323165"/>
          </a:xfrm>
          <a:prstGeom prst="rect">
            <a:avLst/>
          </a:prstGeom>
        </p:spPr>
        <p:txBody>
          <a:bodyPr wrap="square" anchor="ctr">
            <a:spAutoFit/>
          </a:bodyPr>
          <a:lstStyle/>
          <a:p>
            <a:pPr algn="ctr" defTabSz="361950">
              <a:lnSpc>
                <a:spcPts val="1800"/>
              </a:lnSpc>
            </a:pPr>
            <a:r>
              <a:rPr lang="ru-RU" sz="3200" i="1" dirty="0" smtClean="0">
                <a:solidFill>
                  <a:srgbClr val="C00000"/>
                </a:solidFill>
                <a:latin typeface="Arial" panose="020B0604020202020204" pitchFamily="34" charset="0"/>
                <a:cs typeface="Arial" panose="020B0604020202020204" pitchFamily="34" charset="0"/>
              </a:rPr>
              <a:t>380+</a:t>
            </a:r>
            <a:r>
              <a:rPr lang="ru-RU" sz="2800" b="1" i="1" dirty="0" smtClean="0">
                <a:solidFill>
                  <a:srgbClr val="C00000"/>
                </a:solidFill>
                <a:latin typeface="Arial" panose="020B0604020202020204" pitchFamily="34" charset="0"/>
                <a:cs typeface="Arial" panose="020B0604020202020204" pitchFamily="34" charset="0"/>
              </a:rPr>
              <a:t> </a:t>
            </a:r>
            <a:r>
              <a:rPr lang="en-US" sz="1100" b="1" i="1" cap="all" dirty="0" smtClean="0">
                <a:solidFill>
                  <a:srgbClr val="C00000"/>
                </a:solidFill>
                <a:latin typeface="Arial" panose="020B0604020202020204" pitchFamily="34" charset="0"/>
                <a:cs typeface="Arial" panose="020B0604020202020204" pitchFamily="34" charset="0"/>
              </a:rPr>
              <a:t>stations</a:t>
            </a:r>
            <a:endParaRPr lang="ru-RU" sz="1100" b="1" i="1" cap="all" dirty="0">
              <a:solidFill>
                <a:srgbClr val="C00000"/>
              </a:solidFill>
              <a:latin typeface="Arial" panose="020B0604020202020204" pitchFamily="34" charset="0"/>
              <a:cs typeface="Arial" panose="020B0604020202020204" pitchFamily="34" charset="0"/>
            </a:endParaRPr>
          </a:p>
        </p:txBody>
      </p:sp>
      <p:sp>
        <p:nvSpPr>
          <p:cNvPr id="22" name="Прямоугольник 21"/>
          <p:cNvSpPr/>
          <p:nvPr/>
        </p:nvSpPr>
        <p:spPr>
          <a:xfrm>
            <a:off x="3361152" y="1104005"/>
            <a:ext cx="2736304" cy="297517"/>
          </a:xfrm>
          <a:prstGeom prst="rect">
            <a:avLst/>
          </a:prstGeom>
        </p:spPr>
        <p:txBody>
          <a:bodyPr wrap="square">
            <a:spAutoFit/>
          </a:bodyPr>
          <a:lstStyle/>
          <a:p>
            <a:pPr algn="ctr" defTabSz="361950">
              <a:lnSpc>
                <a:spcPts val="1600"/>
              </a:lnSpc>
            </a:pPr>
            <a:r>
              <a:rPr lang="ru-RU" sz="3200" i="1" dirty="0" smtClean="0">
                <a:solidFill>
                  <a:srgbClr val="C00000"/>
                </a:solidFill>
                <a:latin typeface="Arial" panose="020B0604020202020204" pitchFamily="34" charset="0"/>
                <a:cs typeface="Arial" panose="020B0604020202020204" pitchFamily="34" charset="0"/>
              </a:rPr>
              <a:t>11 000 + </a:t>
            </a:r>
            <a:r>
              <a:rPr lang="en-US" sz="1100" b="1" i="1" cap="all" dirty="0" smtClean="0">
                <a:solidFill>
                  <a:srgbClr val="C00000"/>
                </a:solidFill>
                <a:latin typeface="Arial" panose="020B0604020202020204" pitchFamily="34" charset="0"/>
                <a:cs typeface="Arial" panose="020B0604020202020204" pitchFamily="34" charset="0"/>
              </a:rPr>
              <a:t>points</a:t>
            </a:r>
            <a:endParaRPr lang="ru-RU" sz="1100" b="1" i="1" cap="all" dirty="0">
              <a:solidFill>
                <a:srgbClr val="C00000"/>
              </a:solidFill>
              <a:latin typeface="Arial" panose="020B0604020202020204" pitchFamily="34" charset="0"/>
              <a:cs typeface="Arial" panose="020B0604020202020204" pitchFamily="34" charset="0"/>
            </a:endParaRPr>
          </a:p>
        </p:txBody>
      </p:sp>
      <p:sp>
        <p:nvSpPr>
          <p:cNvPr id="23" name="Прямоугольник 22"/>
          <p:cNvSpPr/>
          <p:nvPr/>
        </p:nvSpPr>
        <p:spPr>
          <a:xfrm>
            <a:off x="5831987" y="1104005"/>
            <a:ext cx="3166355" cy="297517"/>
          </a:xfrm>
          <a:prstGeom prst="rect">
            <a:avLst/>
          </a:prstGeom>
        </p:spPr>
        <p:txBody>
          <a:bodyPr wrap="square">
            <a:spAutoFit/>
          </a:bodyPr>
          <a:lstStyle/>
          <a:p>
            <a:pPr algn="ctr" defTabSz="361950">
              <a:lnSpc>
                <a:spcPts val="1600"/>
              </a:lnSpc>
            </a:pPr>
            <a:r>
              <a:rPr lang="ru-RU" sz="3200" i="1" dirty="0" smtClean="0">
                <a:solidFill>
                  <a:srgbClr val="C00000"/>
                </a:solidFill>
                <a:latin typeface="Arial" panose="020B0604020202020204" pitchFamily="34" charset="0"/>
                <a:cs typeface="Arial" panose="020B0604020202020204" pitchFamily="34" charset="0"/>
              </a:rPr>
              <a:t>1 100 </a:t>
            </a:r>
            <a:r>
              <a:rPr lang="en-US" sz="1100" b="1" i="1" cap="all" dirty="0" smtClean="0">
                <a:solidFill>
                  <a:srgbClr val="C00000"/>
                </a:solidFill>
                <a:latin typeface="Arial" panose="020B0604020202020204" pitchFamily="34" charset="0"/>
                <a:cs typeface="Arial" panose="020B0604020202020204" pitchFamily="34" charset="0"/>
              </a:rPr>
              <a:t>km</a:t>
            </a:r>
            <a:r>
              <a:rPr lang="en-US" sz="1600" b="1" i="1" cap="all" dirty="0" smtClean="0">
                <a:solidFill>
                  <a:srgbClr val="C00000"/>
                </a:solidFill>
                <a:latin typeface="Arial" panose="020B0604020202020204" pitchFamily="34" charset="0"/>
                <a:cs typeface="Arial" panose="020B0604020202020204" pitchFamily="34" charset="0"/>
              </a:rPr>
              <a:t> </a:t>
            </a:r>
            <a:r>
              <a:rPr lang="en-US" sz="1100" b="1" i="1" cap="all" dirty="0">
                <a:solidFill>
                  <a:srgbClr val="C00000"/>
                </a:solidFill>
                <a:latin typeface="Arial" panose="020B0604020202020204" pitchFamily="34" charset="0"/>
                <a:cs typeface="Arial" panose="020B0604020202020204" pitchFamily="34" charset="0"/>
              </a:rPr>
              <a:t>of</a:t>
            </a:r>
            <a:r>
              <a:rPr lang="en-US" sz="1600" b="1" i="1" cap="all" dirty="0" smtClean="0">
                <a:solidFill>
                  <a:srgbClr val="C00000"/>
                </a:solidFill>
                <a:latin typeface="Arial" panose="020B0604020202020204" pitchFamily="34" charset="0"/>
                <a:cs typeface="Arial" panose="020B0604020202020204" pitchFamily="34" charset="0"/>
              </a:rPr>
              <a:t> </a:t>
            </a:r>
            <a:r>
              <a:rPr lang="en-US" sz="1100" b="1" i="1" cap="all" dirty="0" smtClean="0">
                <a:solidFill>
                  <a:srgbClr val="C00000"/>
                </a:solidFill>
                <a:latin typeface="Arial" panose="020B0604020202020204" pitchFamily="34" charset="0"/>
                <a:cs typeface="Arial" panose="020B0604020202020204" pitchFamily="34" charset="0"/>
              </a:rPr>
              <a:t>line-block</a:t>
            </a:r>
            <a:endParaRPr lang="ru-RU" sz="1600" b="1" i="1" cap="all" dirty="0">
              <a:solidFill>
                <a:srgbClr val="C00000"/>
              </a:solidFill>
              <a:latin typeface="Arial" panose="020B0604020202020204" pitchFamily="34" charset="0"/>
              <a:cs typeface="Arial" panose="020B0604020202020204" pitchFamily="34" charset="0"/>
            </a:endParaRPr>
          </a:p>
        </p:txBody>
      </p:sp>
      <p:sp>
        <p:nvSpPr>
          <p:cNvPr id="24" name="TextBox 23"/>
          <p:cNvSpPr txBox="1"/>
          <p:nvPr/>
        </p:nvSpPr>
        <p:spPr>
          <a:xfrm>
            <a:off x="445062" y="372234"/>
            <a:ext cx="6384615" cy="369332"/>
          </a:xfrm>
          <a:prstGeom prst="rect">
            <a:avLst/>
          </a:prstGeom>
          <a:noFill/>
        </p:spPr>
        <p:txBody>
          <a:bodyPr wrap="square" rtlCol="0">
            <a:spAutoFit/>
          </a:bodyPr>
          <a:lstStyle/>
          <a:p>
            <a:r>
              <a:rPr lang="en-US" b="1" dirty="0" smtClean="0">
                <a:solidFill>
                  <a:schemeClr val="bg1"/>
                </a:solidFill>
              </a:rPr>
              <a:t>CBI SYSTEMS IMPLEMENTATION IN RUSSIA</a:t>
            </a:r>
            <a:endParaRPr lang="ru-RU" b="1" dirty="0">
              <a:solidFill>
                <a:schemeClr val="bg1"/>
              </a:solidFill>
            </a:endParaRPr>
          </a:p>
        </p:txBody>
      </p:sp>
    </p:spTree>
    <p:extLst>
      <p:ext uri="{BB962C8B-B14F-4D97-AF65-F5344CB8AC3E}">
        <p14:creationId xmlns="" xmlns:p14="http://schemas.microsoft.com/office/powerpoint/2010/main" val="3846942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7"/>
          </p:nvPr>
        </p:nvSpPr>
        <p:spPr>
          <a:xfrm>
            <a:off x="7180743" y="6352248"/>
            <a:ext cx="2042454" cy="256090"/>
          </a:xfrm>
        </p:spPr>
        <p:txBody>
          <a:bodyPr/>
          <a:lstStyle/>
          <a:p>
            <a:pPr marL="38100">
              <a:lnSpc>
                <a:spcPts val="1425"/>
              </a:lnSpc>
            </a:pPr>
            <a:fld id="{81D60167-4931-47E6-BA6A-407CBD079E47}" type="slidenum">
              <a:rPr lang="ru-RU" sz="1000" b="1" spc="-5" smtClean="0"/>
              <a:pPr marL="38100">
                <a:lnSpc>
                  <a:spcPts val="1425"/>
                </a:lnSpc>
              </a:pPr>
              <a:t>9</a:t>
            </a:fld>
            <a:endParaRPr lang="ru-RU" sz="1000" b="1" spc="-5" dirty="0"/>
          </a:p>
        </p:txBody>
      </p:sp>
      <p:sp>
        <p:nvSpPr>
          <p:cNvPr id="6" name="Прямоугольник 5"/>
          <p:cNvSpPr/>
          <p:nvPr/>
        </p:nvSpPr>
        <p:spPr>
          <a:xfrm>
            <a:off x="962952" y="1286634"/>
            <a:ext cx="6466547" cy="5445850"/>
          </a:xfrm>
          <a:prstGeom prst="rect">
            <a:avLst/>
          </a:prstGeom>
        </p:spPr>
        <p:txBody>
          <a:bodyPr wrap="square">
            <a:spAutoFit/>
          </a:bodyPr>
          <a:lstStyle/>
          <a:p>
            <a:pPr marL="171450" lvl="0" indent="-171450" defTabSz="533400">
              <a:lnSpc>
                <a:spcPct val="85000"/>
              </a:lnSpc>
              <a:spcAft>
                <a:spcPts val="800"/>
              </a:spcAft>
              <a:buClr>
                <a:srgbClr val="FF0000"/>
              </a:buClr>
              <a:buFont typeface="Wingdings" panose="05000000000000000000" pitchFamily="2" charset="2"/>
              <a:buChar char="ü"/>
            </a:pPr>
            <a:r>
              <a:rPr lang="en-US" sz="1400" b="1" dirty="0">
                <a:solidFill>
                  <a:srgbClr val="000000"/>
                </a:solidFill>
              </a:rPr>
              <a:t>Modernization of the Russian Railways Network</a:t>
            </a:r>
            <a:r>
              <a:rPr lang="en-US" sz="1400" dirty="0">
                <a:solidFill>
                  <a:srgbClr val="000000"/>
                </a:solidFill>
              </a:rPr>
              <a:t> (the planned program over 20 years</a:t>
            </a:r>
            <a:r>
              <a:rPr lang="en-US" sz="1400" dirty="0" smtClean="0">
                <a:solidFill>
                  <a:srgbClr val="000000"/>
                </a:solidFill>
              </a:rPr>
              <a:t>, &gt; </a:t>
            </a:r>
            <a:r>
              <a:rPr lang="en-US" sz="1400" dirty="0">
                <a:solidFill>
                  <a:srgbClr val="000000"/>
                </a:solidFill>
              </a:rPr>
              <a:t>200 stations and open lines)</a:t>
            </a:r>
          </a:p>
          <a:p>
            <a:pPr marL="171450" lvl="0" indent="-171450" defTabSz="533400">
              <a:lnSpc>
                <a:spcPct val="85000"/>
              </a:lnSpc>
              <a:spcAft>
                <a:spcPts val="800"/>
              </a:spcAft>
              <a:buClr>
                <a:srgbClr val="FF0000"/>
              </a:buClr>
              <a:buFont typeface="Wingdings" panose="05000000000000000000" pitchFamily="2" charset="2"/>
              <a:buChar char="ü"/>
            </a:pPr>
            <a:r>
              <a:rPr lang="en-US" sz="1400" b="1" dirty="0">
                <a:solidFill>
                  <a:srgbClr val="000000"/>
                </a:solidFill>
              </a:rPr>
              <a:t>Modernization of the Eastern Polygon of the Russian Federation </a:t>
            </a:r>
            <a:r>
              <a:rPr lang="en-US" sz="1400" dirty="0">
                <a:solidFill>
                  <a:srgbClr val="000000"/>
                </a:solidFill>
              </a:rPr>
              <a:t>(BAM and TRANSSIB) – the main lines of the country (&gt; 10,000 km)</a:t>
            </a:r>
          </a:p>
          <a:p>
            <a:pPr marL="171450" lvl="0" indent="-171450" defTabSz="533400">
              <a:lnSpc>
                <a:spcPct val="85000"/>
              </a:lnSpc>
              <a:spcAft>
                <a:spcPts val="800"/>
              </a:spcAft>
              <a:buClr>
                <a:srgbClr val="FF0000"/>
              </a:buClr>
              <a:buFont typeface="Wingdings" panose="05000000000000000000" pitchFamily="2" charset="2"/>
              <a:buChar char="ü"/>
            </a:pPr>
            <a:r>
              <a:rPr lang="en-US" sz="1400" b="1" dirty="0">
                <a:solidFill>
                  <a:srgbClr val="000000"/>
                </a:solidFill>
              </a:rPr>
              <a:t>Komsomolsk-on-Amur </a:t>
            </a:r>
            <a:r>
              <a:rPr lang="en-US" sz="1400" dirty="0">
                <a:solidFill>
                  <a:srgbClr val="000000"/>
                </a:solidFill>
              </a:rPr>
              <a:t>– </a:t>
            </a:r>
            <a:r>
              <a:rPr lang="en-US" sz="1400" b="1" dirty="0" err="1">
                <a:solidFill>
                  <a:srgbClr val="000000"/>
                </a:solidFill>
              </a:rPr>
              <a:t>Sovetskaya</a:t>
            </a:r>
            <a:r>
              <a:rPr lang="en-US" sz="1400" b="1" dirty="0">
                <a:solidFill>
                  <a:srgbClr val="000000"/>
                </a:solidFill>
              </a:rPr>
              <a:t> Gavan </a:t>
            </a:r>
            <a:r>
              <a:rPr lang="en-US" sz="1400" dirty="0">
                <a:solidFill>
                  <a:srgbClr val="000000"/>
                </a:solidFill>
              </a:rPr>
              <a:t>– the line reconstruction</a:t>
            </a:r>
          </a:p>
          <a:p>
            <a:pPr marL="171450" lvl="0" indent="-171450" defTabSz="533400">
              <a:lnSpc>
                <a:spcPct val="85000"/>
              </a:lnSpc>
              <a:spcAft>
                <a:spcPts val="800"/>
              </a:spcAft>
              <a:buClr>
                <a:srgbClr val="FF0000"/>
              </a:buClr>
              <a:buFont typeface="Wingdings" panose="05000000000000000000" pitchFamily="2" charset="2"/>
              <a:buChar char="ü"/>
            </a:pPr>
            <a:r>
              <a:rPr lang="en-US" sz="1400" b="1" dirty="0" err="1">
                <a:solidFill>
                  <a:srgbClr val="000000"/>
                </a:solidFill>
              </a:rPr>
              <a:t>Ussuriysk</a:t>
            </a:r>
            <a:r>
              <a:rPr lang="en-US" sz="1400" b="1" dirty="0">
                <a:solidFill>
                  <a:srgbClr val="000000"/>
                </a:solidFill>
              </a:rPr>
              <a:t> </a:t>
            </a:r>
            <a:r>
              <a:rPr lang="en-US" sz="1400" dirty="0">
                <a:solidFill>
                  <a:srgbClr val="000000"/>
                </a:solidFill>
              </a:rPr>
              <a:t>–</a:t>
            </a:r>
            <a:r>
              <a:rPr lang="en-US" sz="1400" b="1" dirty="0">
                <a:solidFill>
                  <a:srgbClr val="000000"/>
                </a:solidFill>
              </a:rPr>
              <a:t> Nakhodka </a:t>
            </a:r>
            <a:r>
              <a:rPr lang="en-US" sz="1400" dirty="0">
                <a:solidFill>
                  <a:srgbClr val="000000"/>
                </a:solidFill>
              </a:rPr>
              <a:t>– railway infrastructure development</a:t>
            </a:r>
          </a:p>
          <a:p>
            <a:pPr marL="171450" lvl="0" indent="-171450" defTabSz="533400">
              <a:lnSpc>
                <a:spcPct val="85000"/>
              </a:lnSpc>
              <a:spcAft>
                <a:spcPts val="800"/>
              </a:spcAft>
              <a:buClr>
                <a:srgbClr val="FF0000"/>
              </a:buClr>
              <a:buFont typeface="Wingdings" panose="05000000000000000000" pitchFamily="2" charset="2"/>
              <a:buChar char="ü"/>
            </a:pPr>
            <a:r>
              <a:rPr lang="en-US" sz="1400" b="1" dirty="0">
                <a:solidFill>
                  <a:srgbClr val="000000"/>
                </a:solidFill>
              </a:rPr>
              <a:t>Ukraine Bypass</a:t>
            </a:r>
            <a:r>
              <a:rPr lang="en-US" sz="1400" dirty="0">
                <a:solidFill>
                  <a:srgbClr val="000000"/>
                </a:solidFill>
              </a:rPr>
              <a:t> – construction and equipping of a new line </a:t>
            </a:r>
            <a:r>
              <a:rPr lang="en-US" sz="1400" dirty="0" err="1">
                <a:solidFill>
                  <a:srgbClr val="000000"/>
                </a:solidFill>
              </a:rPr>
              <a:t>Zhuravka</a:t>
            </a:r>
            <a:r>
              <a:rPr lang="en-US" sz="1400" dirty="0">
                <a:solidFill>
                  <a:srgbClr val="000000"/>
                </a:solidFill>
              </a:rPr>
              <a:t> – </a:t>
            </a:r>
            <a:r>
              <a:rPr lang="en-US" sz="1400" dirty="0" err="1">
                <a:solidFill>
                  <a:srgbClr val="000000"/>
                </a:solidFill>
              </a:rPr>
              <a:t>Millerovo</a:t>
            </a:r>
            <a:endParaRPr lang="en-US" sz="1400" dirty="0">
              <a:solidFill>
                <a:srgbClr val="000000"/>
              </a:solidFill>
            </a:endParaRPr>
          </a:p>
          <a:p>
            <a:pPr marL="171450" lvl="0" indent="-171450" defTabSz="533400">
              <a:lnSpc>
                <a:spcPct val="85000"/>
              </a:lnSpc>
              <a:spcAft>
                <a:spcPts val="800"/>
              </a:spcAft>
              <a:buClr>
                <a:srgbClr val="FF0000"/>
              </a:buClr>
              <a:buFont typeface="Wingdings" panose="05000000000000000000" pitchFamily="2" charset="2"/>
              <a:buChar char="ü"/>
            </a:pPr>
            <a:r>
              <a:rPr lang="en-US" sz="1400" b="1" dirty="0" err="1">
                <a:solidFill>
                  <a:srgbClr val="000000"/>
                </a:solidFill>
              </a:rPr>
              <a:t>Mezhdurechensk</a:t>
            </a:r>
            <a:r>
              <a:rPr lang="en-US" sz="1400" b="1" dirty="0">
                <a:solidFill>
                  <a:srgbClr val="000000"/>
                </a:solidFill>
              </a:rPr>
              <a:t> </a:t>
            </a:r>
            <a:r>
              <a:rPr lang="en-US" sz="1400" dirty="0">
                <a:solidFill>
                  <a:srgbClr val="000000"/>
                </a:solidFill>
              </a:rPr>
              <a:t>–</a:t>
            </a:r>
            <a:r>
              <a:rPr lang="en-US" sz="1400" b="1" dirty="0">
                <a:solidFill>
                  <a:srgbClr val="000000"/>
                </a:solidFill>
              </a:rPr>
              <a:t> </a:t>
            </a:r>
            <a:r>
              <a:rPr lang="en-US" sz="1400" b="1" dirty="0" err="1">
                <a:solidFill>
                  <a:srgbClr val="000000"/>
                </a:solidFill>
              </a:rPr>
              <a:t>Taishet</a:t>
            </a:r>
            <a:r>
              <a:rPr lang="en-US" sz="1400" b="1" dirty="0">
                <a:solidFill>
                  <a:srgbClr val="000000"/>
                </a:solidFill>
              </a:rPr>
              <a:t> </a:t>
            </a:r>
            <a:r>
              <a:rPr lang="en-US" sz="1400" dirty="0">
                <a:solidFill>
                  <a:srgbClr val="000000"/>
                </a:solidFill>
              </a:rPr>
              <a:t>– overall integrated development of the railway line</a:t>
            </a:r>
          </a:p>
          <a:p>
            <a:pPr marL="171450" lvl="0" indent="-171450" defTabSz="533400">
              <a:lnSpc>
                <a:spcPct val="85000"/>
              </a:lnSpc>
              <a:spcAft>
                <a:spcPts val="800"/>
              </a:spcAft>
              <a:buClr>
                <a:srgbClr val="FF0000"/>
              </a:buClr>
              <a:buFont typeface="Wingdings" panose="05000000000000000000" pitchFamily="2" charset="2"/>
              <a:buChar char="ü"/>
            </a:pPr>
            <a:r>
              <a:rPr lang="en-US" sz="1400" b="1" dirty="0">
                <a:solidFill>
                  <a:srgbClr val="000000"/>
                </a:solidFill>
              </a:rPr>
              <a:t>Olympic Games 2014 in Sochi </a:t>
            </a:r>
            <a:r>
              <a:rPr lang="en-US" sz="1400" dirty="0">
                <a:solidFill>
                  <a:srgbClr val="000000"/>
                </a:solidFill>
              </a:rPr>
              <a:t>– construction and equipping of the transport infrastructure facilities</a:t>
            </a:r>
          </a:p>
          <a:p>
            <a:pPr marL="171450" lvl="0" indent="-171450" defTabSz="533400">
              <a:lnSpc>
                <a:spcPct val="85000"/>
              </a:lnSpc>
              <a:spcAft>
                <a:spcPts val="800"/>
              </a:spcAft>
              <a:buClr>
                <a:srgbClr val="FF0000"/>
              </a:buClr>
              <a:buFont typeface="Wingdings" panose="05000000000000000000" pitchFamily="2" charset="2"/>
              <a:buChar char="ü"/>
            </a:pPr>
            <a:r>
              <a:rPr lang="en-US" sz="1400" b="1" dirty="0">
                <a:solidFill>
                  <a:srgbClr val="000000"/>
                </a:solidFill>
              </a:rPr>
              <a:t>Moscow Central Circle (MCC)</a:t>
            </a:r>
            <a:r>
              <a:rPr lang="en-US" sz="1400" dirty="0">
                <a:solidFill>
                  <a:srgbClr val="000000"/>
                </a:solidFill>
              </a:rPr>
              <a:t> – reconstruction and modernization for optimization of the passenger traffic </a:t>
            </a:r>
          </a:p>
          <a:p>
            <a:pPr marL="171450" lvl="0" indent="-171450" defTabSz="533400">
              <a:lnSpc>
                <a:spcPct val="85000"/>
              </a:lnSpc>
              <a:spcAft>
                <a:spcPts val="800"/>
              </a:spcAft>
              <a:buClr>
                <a:srgbClr val="FF0000"/>
              </a:buClr>
              <a:buFont typeface="Wingdings" panose="05000000000000000000" pitchFamily="2" charset="2"/>
              <a:buChar char="ü"/>
            </a:pPr>
            <a:r>
              <a:rPr lang="en-US" sz="1400" b="1" dirty="0">
                <a:solidFill>
                  <a:srgbClr val="000000"/>
                </a:solidFill>
              </a:rPr>
              <a:t>Moscow Central Diameters (MCD) </a:t>
            </a:r>
            <a:r>
              <a:rPr lang="en-US" sz="1400" dirty="0">
                <a:solidFill>
                  <a:srgbClr val="000000"/>
                </a:solidFill>
              </a:rPr>
              <a:t>– reconstruction and modernization for optimization of the passenger traffic </a:t>
            </a:r>
            <a:endParaRPr lang="en-US" sz="1400" dirty="0" smtClean="0">
              <a:solidFill>
                <a:srgbClr val="000000"/>
              </a:solidFill>
            </a:endParaRPr>
          </a:p>
          <a:p>
            <a:pPr marL="171450" lvl="0" indent="-171450" defTabSz="533400">
              <a:lnSpc>
                <a:spcPct val="85000"/>
              </a:lnSpc>
              <a:spcAft>
                <a:spcPts val="800"/>
              </a:spcAft>
              <a:buClr>
                <a:srgbClr val="FF0000"/>
              </a:buClr>
              <a:buFont typeface="Wingdings" panose="05000000000000000000" pitchFamily="2" charset="2"/>
              <a:buChar char="ü"/>
            </a:pPr>
            <a:r>
              <a:rPr lang="en-US" sz="1400" b="1" dirty="0" smtClean="0">
                <a:solidFill>
                  <a:srgbClr val="000000"/>
                </a:solidFill>
              </a:rPr>
              <a:t>Industrial rail traffic objects </a:t>
            </a:r>
            <a:r>
              <a:rPr lang="en-US" sz="1400" dirty="0" smtClean="0">
                <a:solidFill>
                  <a:srgbClr val="000000"/>
                </a:solidFill>
              </a:rPr>
              <a:t>-  OVE polygon, </a:t>
            </a:r>
            <a:r>
              <a:rPr lang="en-US" sz="1400" dirty="0" err="1" smtClean="0">
                <a:solidFill>
                  <a:srgbClr val="000000"/>
                </a:solidFill>
              </a:rPr>
              <a:t>Inaglinsky</a:t>
            </a:r>
            <a:r>
              <a:rPr lang="en-US" sz="1400" dirty="0" smtClean="0">
                <a:solidFill>
                  <a:srgbClr val="000000"/>
                </a:solidFill>
              </a:rPr>
              <a:t>  MPP and </a:t>
            </a:r>
            <a:r>
              <a:rPr lang="en-US" sz="1400" dirty="0" err="1" smtClean="0">
                <a:solidFill>
                  <a:srgbClr val="000000"/>
                </a:solidFill>
              </a:rPr>
              <a:t>Kurskagroterminal</a:t>
            </a:r>
            <a:r>
              <a:rPr lang="en-US" sz="1400" dirty="0" smtClean="0">
                <a:solidFill>
                  <a:srgbClr val="000000"/>
                </a:solidFill>
              </a:rPr>
              <a:t>  Ltd.</a:t>
            </a:r>
            <a:endParaRPr lang="en-US" sz="1400" dirty="0">
              <a:solidFill>
                <a:srgbClr val="000000"/>
              </a:solidFill>
            </a:endParaRPr>
          </a:p>
          <a:p>
            <a:pPr marL="171450" lvl="0" indent="-171450" defTabSz="533400">
              <a:lnSpc>
                <a:spcPct val="85000"/>
              </a:lnSpc>
              <a:spcAft>
                <a:spcPts val="800"/>
              </a:spcAft>
              <a:buClr>
                <a:srgbClr val="FF0000"/>
              </a:buClr>
              <a:buFont typeface="Wingdings" panose="05000000000000000000" pitchFamily="2" charset="2"/>
              <a:buChar char="ü"/>
            </a:pPr>
            <a:r>
              <a:rPr lang="en-US" sz="1400" b="1" dirty="0">
                <a:solidFill>
                  <a:srgbClr val="000000"/>
                </a:solidFill>
              </a:rPr>
              <a:t>Moscow Metro Depots </a:t>
            </a:r>
            <a:r>
              <a:rPr lang="en-US" sz="1400" dirty="0" smtClean="0">
                <a:solidFill>
                  <a:srgbClr val="000000"/>
                </a:solidFill>
              </a:rPr>
              <a:t>(</a:t>
            </a:r>
            <a:r>
              <a:rPr lang="en-US" sz="1400" dirty="0" err="1" smtClean="0">
                <a:solidFill>
                  <a:srgbClr val="000000"/>
                </a:solidFill>
              </a:rPr>
              <a:t>Solntsevo</a:t>
            </a:r>
            <a:r>
              <a:rPr lang="en-US" sz="1400" dirty="0">
                <a:solidFill>
                  <a:srgbClr val="000000"/>
                </a:solidFill>
              </a:rPr>
              <a:t>,</a:t>
            </a:r>
            <a:r>
              <a:rPr lang="en-US" sz="1400" dirty="0" smtClean="0">
                <a:solidFill>
                  <a:srgbClr val="000000"/>
                </a:solidFill>
              </a:rPr>
              <a:t> </a:t>
            </a:r>
            <a:r>
              <a:rPr lang="en-US" sz="1400" dirty="0" err="1" smtClean="0">
                <a:solidFill>
                  <a:srgbClr val="000000"/>
                </a:solidFill>
              </a:rPr>
              <a:t>Rudnevo</a:t>
            </a:r>
            <a:r>
              <a:rPr lang="en-US" sz="1400" dirty="0" smtClean="0">
                <a:solidFill>
                  <a:srgbClr val="000000"/>
                </a:solidFill>
              </a:rPr>
              <a:t>, </a:t>
            </a:r>
            <a:r>
              <a:rPr lang="en-US" sz="1400" dirty="0" err="1" smtClean="0">
                <a:solidFill>
                  <a:srgbClr val="000000"/>
                </a:solidFill>
              </a:rPr>
              <a:t>Sokol</a:t>
            </a:r>
            <a:r>
              <a:rPr lang="en-US" sz="1400" dirty="0" smtClean="0">
                <a:solidFill>
                  <a:srgbClr val="000000"/>
                </a:solidFill>
              </a:rPr>
              <a:t>), </a:t>
            </a:r>
            <a:r>
              <a:rPr lang="en-US" sz="1400" b="1" dirty="0" smtClean="0">
                <a:solidFill>
                  <a:srgbClr val="000000"/>
                </a:solidFill>
              </a:rPr>
              <a:t>Circle Line, Big Circle Line  and its  electric depots </a:t>
            </a:r>
            <a:r>
              <a:rPr lang="en-US" sz="1400" dirty="0" smtClean="0">
                <a:solidFill>
                  <a:srgbClr val="000000"/>
                </a:solidFill>
              </a:rPr>
              <a:t>(</a:t>
            </a:r>
            <a:r>
              <a:rPr lang="en-US" sz="1400" dirty="0" err="1" smtClean="0">
                <a:solidFill>
                  <a:srgbClr val="000000"/>
                </a:solidFill>
              </a:rPr>
              <a:t>Nizhegorodskoye</a:t>
            </a:r>
            <a:r>
              <a:rPr lang="en-US" sz="1400" dirty="0" smtClean="0">
                <a:solidFill>
                  <a:srgbClr val="000000"/>
                </a:solidFill>
              </a:rPr>
              <a:t>, </a:t>
            </a:r>
            <a:r>
              <a:rPr lang="en-US" sz="1400" dirty="0" err="1" smtClean="0">
                <a:solidFill>
                  <a:srgbClr val="000000"/>
                </a:solidFill>
              </a:rPr>
              <a:t>Zamoskvoretskoye</a:t>
            </a:r>
            <a:r>
              <a:rPr lang="en-US" sz="1400" dirty="0" smtClean="0">
                <a:solidFill>
                  <a:srgbClr val="000000"/>
                </a:solidFill>
              </a:rPr>
              <a:t> and </a:t>
            </a:r>
            <a:r>
              <a:rPr lang="en-US" sz="1400" dirty="0" err="1" smtClean="0">
                <a:solidFill>
                  <a:srgbClr val="000000"/>
                </a:solidFill>
              </a:rPr>
              <a:t>Aminyevskoye</a:t>
            </a:r>
            <a:r>
              <a:rPr lang="en-US" sz="1400" dirty="0" smtClean="0">
                <a:solidFill>
                  <a:srgbClr val="000000"/>
                </a:solidFill>
              </a:rPr>
              <a:t>) </a:t>
            </a:r>
            <a:r>
              <a:rPr lang="en-US" sz="1400" b="1" dirty="0" err="1" smtClean="0">
                <a:solidFill>
                  <a:srgbClr val="000000"/>
                </a:solidFill>
              </a:rPr>
              <a:t>Koltsevaya</a:t>
            </a:r>
            <a:r>
              <a:rPr lang="en-US" sz="1400" b="1" dirty="0" smtClean="0">
                <a:solidFill>
                  <a:srgbClr val="000000"/>
                </a:solidFill>
              </a:rPr>
              <a:t> (Circle) </a:t>
            </a:r>
            <a:r>
              <a:rPr lang="en-US" sz="1400" b="1" dirty="0">
                <a:solidFill>
                  <a:srgbClr val="000000"/>
                </a:solidFill>
              </a:rPr>
              <a:t>and </a:t>
            </a:r>
            <a:r>
              <a:rPr lang="en-US" sz="1400" b="1" dirty="0" err="1">
                <a:solidFill>
                  <a:srgbClr val="000000"/>
                </a:solidFill>
              </a:rPr>
              <a:t>Filyovskaya</a:t>
            </a:r>
            <a:r>
              <a:rPr lang="en-US" sz="1400" b="1" dirty="0">
                <a:solidFill>
                  <a:srgbClr val="000000"/>
                </a:solidFill>
              </a:rPr>
              <a:t> Metro Lines </a:t>
            </a:r>
            <a:r>
              <a:rPr lang="en-US" sz="1400" dirty="0">
                <a:solidFill>
                  <a:srgbClr val="000000"/>
                </a:solidFill>
              </a:rPr>
              <a:t>– signaling systems</a:t>
            </a:r>
          </a:p>
          <a:p>
            <a:pPr marL="171450" lvl="0" indent="-171450" defTabSz="533400">
              <a:lnSpc>
                <a:spcPct val="85000"/>
              </a:lnSpc>
              <a:spcAft>
                <a:spcPts val="800"/>
              </a:spcAft>
              <a:buClr>
                <a:srgbClr val="FF0000"/>
              </a:buClr>
              <a:buFont typeface="Wingdings" panose="05000000000000000000" pitchFamily="2" charset="2"/>
              <a:buChar char="ü"/>
            </a:pPr>
            <a:endParaRPr lang="en-US" sz="1500" dirty="0">
              <a:solidFill>
                <a:srgbClr val="000000"/>
              </a:solidFill>
            </a:endParaRPr>
          </a:p>
        </p:txBody>
      </p:sp>
      <p:grpSp>
        <p:nvGrpSpPr>
          <p:cNvPr id="8" name="Группа 7"/>
          <p:cNvGrpSpPr/>
          <p:nvPr/>
        </p:nvGrpSpPr>
        <p:grpSpPr>
          <a:xfrm>
            <a:off x="250853" y="877008"/>
            <a:ext cx="9270655" cy="5248663"/>
            <a:chOff x="79621" y="877008"/>
            <a:chExt cx="9443071" cy="5362913"/>
          </a:xfrm>
        </p:grpSpPr>
        <p:pic>
          <p:nvPicPr>
            <p:cNvPr id="9" name="Изображение 3"/>
            <p:cNvPicPr>
              <a:picLocks noChangeAspect="1"/>
            </p:cNvPicPr>
            <p:nvPr/>
          </p:nvPicPr>
          <p:blipFill>
            <a:blip r:embed="rId2" cstate="screen">
              <a:extLst>
                <a:ext uri="{28A0092B-C50C-407E-A947-70E740481C1C}">
                  <a14:useLocalDpi xmlns="" xmlns:a14="http://schemas.microsoft.com/office/drawing/2010/main"/>
                </a:ext>
              </a:extLst>
            </a:blip>
            <a:stretch>
              <a:fillRect/>
            </a:stretch>
          </p:blipFill>
          <p:spPr>
            <a:xfrm>
              <a:off x="7544926" y="4924166"/>
              <a:ext cx="1976582" cy="1315755"/>
            </a:xfrm>
            <a:prstGeom prst="rect">
              <a:avLst/>
            </a:prstGeom>
          </p:spPr>
        </p:pic>
        <p:pic>
          <p:nvPicPr>
            <p:cNvPr id="10" name="Изображение 3"/>
            <p:cNvPicPr>
              <a:picLocks noChangeAspect="1"/>
            </p:cNvPicPr>
            <p:nvPr/>
          </p:nvPicPr>
          <p:blipFill>
            <a:blip r:embed="rId3" cstate="screen">
              <a:extLst>
                <a:ext uri="{28A0092B-C50C-407E-A947-70E740481C1C}">
                  <a14:useLocalDpi xmlns="" xmlns:a14="http://schemas.microsoft.com/office/drawing/2010/main"/>
                </a:ext>
              </a:extLst>
            </a:blip>
            <a:stretch>
              <a:fillRect/>
            </a:stretch>
          </p:blipFill>
          <p:spPr>
            <a:xfrm>
              <a:off x="7545502" y="2233985"/>
              <a:ext cx="1976582" cy="1313429"/>
            </a:xfrm>
            <a:prstGeom prst="rect">
              <a:avLst/>
            </a:prstGeom>
          </p:spPr>
        </p:pic>
        <p:pic>
          <p:nvPicPr>
            <p:cNvPr id="11" name="Изображение 3" descr="rzdp-1.jpg"/>
            <p:cNvPicPr>
              <a:picLocks noChangeAspect="1"/>
            </p:cNvPicPr>
            <p:nvPr/>
          </p:nvPicPr>
          <p:blipFill>
            <a:blip r:embed="rId4" cstate="email">
              <a:extLst>
                <a:ext uri="{28A0092B-C50C-407E-A947-70E740481C1C}">
                  <a14:useLocalDpi xmlns="" xmlns:a14="http://schemas.microsoft.com/office/drawing/2010/main"/>
                </a:ext>
              </a:extLst>
            </a:blip>
            <a:stretch>
              <a:fillRect/>
            </a:stretch>
          </p:blipFill>
          <p:spPr>
            <a:xfrm>
              <a:off x="7545502" y="3575841"/>
              <a:ext cx="1976006" cy="1315371"/>
            </a:xfrm>
            <a:prstGeom prst="rect">
              <a:avLst/>
            </a:prstGeom>
          </p:spPr>
        </p:pic>
        <p:pic>
          <p:nvPicPr>
            <p:cNvPr id="12" name="Изображение 4"/>
            <p:cNvPicPr>
              <a:picLocks noChangeAspect="1"/>
            </p:cNvPicPr>
            <p:nvPr/>
          </p:nvPicPr>
          <p:blipFill>
            <a:blip r:embed="rId5" cstate="email">
              <a:extLst>
                <a:ext uri="{28A0092B-C50C-407E-A947-70E740481C1C}">
                  <a14:useLocalDpi xmlns="" xmlns:a14="http://schemas.microsoft.com/office/drawing/2010/main"/>
                </a:ext>
              </a:extLst>
            </a:blip>
            <a:stretch>
              <a:fillRect/>
            </a:stretch>
          </p:blipFill>
          <p:spPr>
            <a:xfrm>
              <a:off x="7546110" y="877008"/>
              <a:ext cx="1976582" cy="1318705"/>
            </a:xfrm>
            <a:prstGeom prst="rect">
              <a:avLst/>
            </a:prstGeom>
          </p:spPr>
        </p:pic>
        <p:pic>
          <p:nvPicPr>
            <p:cNvPr id="13" name="Picture 2"/>
            <p:cNvPicPr>
              <a:picLocks noChangeAspect="1" noChangeArrowheads="1"/>
            </p:cNvPicPr>
            <p:nvPr/>
          </p:nvPicPr>
          <p:blipFill>
            <a:blip r:embed="rId6" cstate="screen">
              <a:extLst>
                <a:ext uri="{28A0092B-C50C-407E-A947-70E740481C1C}">
                  <a14:useLocalDpi xmlns="" xmlns:a14="http://schemas.microsoft.com/office/drawing/2010/main"/>
                </a:ext>
              </a:extLst>
            </a:blip>
            <a:srcRect/>
            <a:stretch>
              <a:fillRect/>
            </a:stretch>
          </p:blipFill>
          <p:spPr bwMode="auto">
            <a:xfrm>
              <a:off x="79621" y="1349334"/>
              <a:ext cx="659352" cy="65935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pSp>
      <p:sp>
        <p:nvSpPr>
          <p:cNvPr id="7" name="TextBox 6"/>
          <p:cNvSpPr txBox="1"/>
          <p:nvPr/>
        </p:nvSpPr>
        <p:spPr>
          <a:xfrm>
            <a:off x="250853" y="877008"/>
            <a:ext cx="7541671" cy="338554"/>
          </a:xfrm>
          <a:prstGeom prst="rect">
            <a:avLst/>
          </a:prstGeom>
          <a:noFill/>
        </p:spPr>
        <p:txBody>
          <a:bodyPr wrap="square" rtlCol="0">
            <a:spAutoFit/>
          </a:bodyPr>
          <a:lstStyle/>
          <a:p>
            <a:r>
              <a:rPr lang="en-US" sz="1600" b="1" dirty="0" smtClean="0"/>
              <a:t>FROM DESIGN TO CONSTRUCTION, OPERATION AND MAINTENANCE</a:t>
            </a:r>
            <a:endParaRPr lang="ru-RU" sz="1600" dirty="0"/>
          </a:p>
        </p:txBody>
      </p:sp>
      <p:sp>
        <p:nvSpPr>
          <p:cNvPr id="14" name="TextBox 13"/>
          <p:cNvSpPr txBox="1"/>
          <p:nvPr/>
        </p:nvSpPr>
        <p:spPr>
          <a:xfrm>
            <a:off x="323682" y="399954"/>
            <a:ext cx="6740666" cy="646331"/>
          </a:xfrm>
          <a:prstGeom prst="rect">
            <a:avLst/>
          </a:prstGeom>
          <a:noFill/>
        </p:spPr>
        <p:txBody>
          <a:bodyPr wrap="square" rtlCol="0">
            <a:spAutoFit/>
          </a:bodyPr>
          <a:lstStyle/>
          <a:p>
            <a:r>
              <a:rPr lang="en-US" b="1" dirty="0" smtClean="0">
                <a:solidFill>
                  <a:schemeClr val="bg1"/>
                </a:solidFill>
              </a:rPr>
              <a:t>PROJECTS OF CRUCIAL IMPORTANCE IN RUSSIA:</a:t>
            </a:r>
            <a:r>
              <a:rPr lang="ru-RU" b="1" dirty="0">
                <a:solidFill>
                  <a:schemeClr val="bg1"/>
                </a:solidFill>
              </a:rPr>
              <a:t/>
            </a:r>
            <a:br>
              <a:rPr lang="ru-RU" b="1" dirty="0">
                <a:solidFill>
                  <a:schemeClr val="bg1"/>
                </a:solidFill>
              </a:rPr>
            </a:br>
            <a:endParaRPr lang="ru-RU" dirty="0">
              <a:solidFill>
                <a:schemeClr val="bg1"/>
              </a:solidFill>
            </a:endParaRPr>
          </a:p>
        </p:txBody>
      </p:sp>
    </p:spTree>
    <p:extLst>
      <p:ext uri="{BB962C8B-B14F-4D97-AF65-F5344CB8AC3E}">
        <p14:creationId xmlns="" xmlns:p14="http://schemas.microsoft.com/office/powerpoint/2010/main" val="399162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7180742" y="6319880"/>
            <a:ext cx="2042455" cy="288458"/>
          </a:xfrm>
        </p:spPr>
        <p:txBody>
          <a:bodyPr/>
          <a:lstStyle/>
          <a:p>
            <a:fld id="{E62F5FD8-9F9E-2842-884F-53412DA6B9A6}" type="slidenum">
              <a:rPr lang="ru-RU" sz="1000" b="1" smtClean="0"/>
              <a:pPr/>
              <a:t>10</a:t>
            </a:fld>
            <a:endParaRPr lang="ru-RU" sz="1000" b="1" dirty="0"/>
          </a:p>
        </p:txBody>
      </p:sp>
      <p:sp>
        <p:nvSpPr>
          <p:cNvPr id="4" name="Прямоугольник 3"/>
          <p:cNvSpPr/>
          <p:nvPr/>
        </p:nvSpPr>
        <p:spPr>
          <a:xfrm>
            <a:off x="5316467" y="857757"/>
            <a:ext cx="4466803" cy="2311402"/>
          </a:xfrm>
          <a:prstGeom prst="rect">
            <a:avLst/>
          </a:prstGeom>
        </p:spPr>
        <p:txBody>
          <a:bodyPr wrap="square">
            <a:spAutoFit/>
          </a:bodyPr>
          <a:lstStyle/>
          <a:p>
            <a:pPr marL="10565" marR="261894">
              <a:lnSpc>
                <a:spcPct val="129700"/>
              </a:lnSpc>
            </a:pPr>
            <a:r>
              <a:rPr lang="en-US" sz="1400" spc="29" dirty="0">
                <a:solidFill>
                  <a:srgbClr val="B0052A"/>
                </a:solidFill>
                <a:latin typeface="Tahoma"/>
                <a:cs typeface="Tahoma"/>
              </a:rPr>
              <a:t>MULTILEVEL SYSTEM OF TECHNICAL </a:t>
            </a:r>
            <a:r>
              <a:rPr lang="en-US" sz="1400" spc="29" dirty="0" smtClean="0">
                <a:solidFill>
                  <a:srgbClr val="B0052A"/>
                </a:solidFill>
                <a:latin typeface="Tahoma"/>
                <a:cs typeface="Tahoma"/>
              </a:rPr>
              <a:t>SUPPORT</a:t>
            </a:r>
            <a:endParaRPr lang="ru-RU" sz="1400" dirty="0">
              <a:latin typeface="Times New Roman"/>
              <a:cs typeface="Times New Roman"/>
            </a:endParaRPr>
          </a:p>
          <a:p>
            <a:pPr marL="285750" indent="-285750">
              <a:lnSpc>
                <a:spcPct val="150000"/>
              </a:lnSpc>
              <a:buFont typeface="Arial" panose="020B0604020202020204" pitchFamily="34" charset="0"/>
              <a:buChar char="•"/>
            </a:pPr>
            <a:r>
              <a:rPr lang="en-US" sz="1400" dirty="0" smtClean="0">
                <a:latin typeface="Tahoma" pitchFamily="34" charset="0"/>
                <a:ea typeface="Tahoma" pitchFamily="34" charset="0"/>
                <a:cs typeface="Tahoma" pitchFamily="34" charset="0"/>
              </a:rPr>
              <a:t>a</a:t>
            </a:r>
            <a:r>
              <a:rPr lang="en-US" sz="1400" dirty="0">
                <a:latin typeface="Tahoma" pitchFamily="34" charset="0"/>
                <a:ea typeface="Tahoma" pitchFamily="34" charset="0"/>
                <a:cs typeface="Tahoma" pitchFamily="34" charset="0"/>
              </a:rPr>
              <a:t> multi-level maintenance </a:t>
            </a:r>
            <a:r>
              <a:rPr lang="en-US" sz="1400" dirty="0" smtClean="0">
                <a:latin typeface="Tahoma" pitchFamily="34" charset="0"/>
                <a:ea typeface="Tahoma" pitchFamily="34" charset="0"/>
                <a:cs typeface="Tahoma" pitchFamily="34" charset="0"/>
              </a:rPr>
              <a:t>system </a:t>
            </a:r>
            <a:r>
              <a:rPr lang="en-US" sz="1400" dirty="0">
                <a:latin typeface="Tahoma" pitchFamily="34" charset="0"/>
                <a:ea typeface="Tahoma" pitchFamily="34" charset="0"/>
                <a:cs typeface="Tahoma" pitchFamily="34" charset="0"/>
              </a:rPr>
              <a:t>takes into consideration the customers’ interests, the maintenance capabilities of the company and the required level of operational capability of the computer-based equipment</a:t>
            </a:r>
            <a:r>
              <a:rPr lang="en-US" sz="1400" dirty="0" smtClean="0"/>
              <a:t>.</a:t>
            </a:r>
          </a:p>
          <a:p>
            <a:pPr marL="285750" indent="-285750">
              <a:lnSpc>
                <a:spcPct val="150000"/>
              </a:lnSpc>
              <a:buFont typeface="Arial" panose="020B0604020202020204" pitchFamily="34" charset="0"/>
              <a:buChar char="•"/>
            </a:pPr>
            <a:r>
              <a:rPr lang="en-US" sz="1400" dirty="0" smtClean="0"/>
              <a:t>a network of the regional service-centers</a:t>
            </a:r>
            <a:endParaRPr lang="ru-RU" sz="1400" dirty="0"/>
          </a:p>
        </p:txBody>
      </p:sp>
      <p:sp>
        <p:nvSpPr>
          <p:cNvPr id="6" name="object 7"/>
          <p:cNvSpPr/>
          <p:nvPr/>
        </p:nvSpPr>
        <p:spPr>
          <a:xfrm>
            <a:off x="315589" y="954860"/>
            <a:ext cx="4402068" cy="1982550"/>
          </a:xfrm>
          <a:prstGeom prst="rect">
            <a:avLst/>
          </a:prstGeom>
          <a:blipFill>
            <a:blip r:embed="rId2" cstate="print"/>
            <a:stretch>
              <a:fillRect/>
            </a:stretch>
          </a:blipFill>
        </p:spPr>
        <p:txBody>
          <a:bodyPr wrap="square" lIns="0" tIns="0" rIns="0" bIns="0" rtlCol="0"/>
          <a:lstStyle/>
          <a:p>
            <a:endParaRPr sz="1302"/>
          </a:p>
        </p:txBody>
      </p:sp>
      <p:pic>
        <p:nvPicPr>
          <p:cNvPr id="7" name="Picture 2"/>
          <p:cNvPicPr>
            <a:picLocks noChangeAspect="1" noChangeArrowheads="1"/>
          </p:cNvPicPr>
          <p:nvPr/>
        </p:nvPicPr>
        <p:blipFill>
          <a:blip r:embed="rId3" cstate="email">
            <a:extLst>
              <a:ext uri="{28A0092B-C50C-407E-A947-70E740481C1C}">
                <a14:useLocalDpi xmlns="" xmlns:a14="http://schemas.microsoft.com/office/drawing/2010/main" val="0"/>
              </a:ext>
            </a:extLst>
          </a:blip>
          <a:srcRect/>
          <a:stretch>
            <a:fillRect/>
          </a:stretch>
        </p:blipFill>
        <p:spPr bwMode="auto">
          <a:xfrm>
            <a:off x="5653877" y="3374171"/>
            <a:ext cx="3791982" cy="2387600"/>
          </a:xfrm>
          <a:prstGeom prst="rect">
            <a:avLst/>
          </a:prstGeom>
          <a:noFill/>
          <a:extLst>
            <a:ext uri="{909E8E84-426E-40DD-AFC4-6F175D3DCCD1}">
              <a14:hiddenFill xmlns="" xmlns:a14="http://schemas.microsoft.com/office/drawing/2010/main">
                <a:solidFill>
                  <a:srgbClr val="FFFFFF"/>
                </a:solidFill>
              </a14:hiddenFill>
            </a:ext>
          </a:extLst>
        </p:spPr>
      </p:pic>
      <p:sp>
        <p:nvSpPr>
          <p:cNvPr id="8" name="Прямоугольник 7"/>
          <p:cNvSpPr/>
          <p:nvPr/>
        </p:nvSpPr>
        <p:spPr>
          <a:xfrm>
            <a:off x="5653877" y="5858634"/>
            <a:ext cx="3925368" cy="400110"/>
          </a:xfrm>
          <a:prstGeom prst="rect">
            <a:avLst/>
          </a:prstGeom>
        </p:spPr>
        <p:txBody>
          <a:bodyPr wrap="square">
            <a:spAutoFit/>
          </a:bodyPr>
          <a:lstStyle/>
          <a:p>
            <a:r>
              <a:rPr lang="en-US" sz="1000" dirty="0"/>
              <a:t>Classes in the training room with </a:t>
            </a:r>
            <a:r>
              <a:rPr lang="en-US" sz="1000" dirty="0" smtClean="0"/>
              <a:t>the </a:t>
            </a:r>
            <a:r>
              <a:rPr lang="en-US" sz="1000" dirty="0" err="1" smtClean="0"/>
              <a:t>EBILock</a:t>
            </a:r>
            <a:r>
              <a:rPr lang="en-US" sz="1000" dirty="0" smtClean="0"/>
              <a:t> 950 computer-based </a:t>
            </a:r>
            <a:r>
              <a:rPr lang="en-US" sz="1000" dirty="0"/>
              <a:t>interlocking </a:t>
            </a:r>
            <a:r>
              <a:rPr lang="en-US" sz="1000" dirty="0" smtClean="0"/>
              <a:t>in </a:t>
            </a:r>
            <a:r>
              <a:rPr lang="en-US" sz="1000" dirty="0"/>
              <a:t>the MIIT</a:t>
            </a:r>
            <a:endParaRPr lang="ru-RU" sz="1000" dirty="0"/>
          </a:p>
        </p:txBody>
      </p:sp>
      <p:sp>
        <p:nvSpPr>
          <p:cNvPr id="5" name="Прямоугольник 4"/>
          <p:cNvSpPr/>
          <p:nvPr/>
        </p:nvSpPr>
        <p:spPr>
          <a:xfrm>
            <a:off x="315589" y="3034514"/>
            <a:ext cx="5146535" cy="2677656"/>
          </a:xfrm>
          <a:prstGeom prst="rect">
            <a:avLst/>
          </a:prstGeom>
        </p:spPr>
        <p:txBody>
          <a:bodyPr wrap="square">
            <a:spAutoFit/>
          </a:bodyPr>
          <a:lstStyle/>
          <a:p>
            <a:pPr>
              <a:lnSpc>
                <a:spcPct val="150000"/>
              </a:lnSpc>
            </a:pPr>
            <a:endParaRPr lang="en-US" sz="1400" dirty="0" smtClean="0">
              <a:latin typeface="Tahoma" pitchFamily="34" charset="0"/>
              <a:ea typeface="Tahoma" pitchFamily="34" charset="0"/>
              <a:cs typeface="Tahoma" pitchFamily="34" charset="0"/>
            </a:endParaRPr>
          </a:p>
          <a:p>
            <a:pPr>
              <a:lnSpc>
                <a:spcPct val="150000"/>
              </a:lnSpc>
            </a:pPr>
            <a:r>
              <a:rPr lang="en-US" sz="1400" b="1" dirty="0" smtClean="0">
                <a:latin typeface="Tahoma" pitchFamily="34" charset="0"/>
                <a:ea typeface="Tahoma" pitchFamily="34" charset="0"/>
                <a:cs typeface="Tahoma" pitchFamily="34" charset="0"/>
              </a:rPr>
              <a:t>Training rooms, courses and programs</a:t>
            </a:r>
          </a:p>
          <a:p>
            <a:pPr marL="285750" indent="-285750">
              <a:lnSpc>
                <a:spcPct val="150000"/>
              </a:lnSpc>
              <a:buFont typeface="Arial" panose="020B0604020202020204" pitchFamily="34" charset="0"/>
              <a:buChar char="•"/>
            </a:pPr>
            <a:r>
              <a:rPr lang="en-US" sz="1400" dirty="0" smtClean="0">
                <a:latin typeface="Tahoma" pitchFamily="34" charset="0"/>
                <a:ea typeface="Tahoma" pitchFamily="34" charset="0"/>
                <a:cs typeface="Tahoma" pitchFamily="34" charset="0"/>
              </a:rPr>
              <a:t>Training of the railroad staff</a:t>
            </a:r>
          </a:p>
          <a:p>
            <a:pPr marL="285750" indent="-285750">
              <a:lnSpc>
                <a:spcPct val="150000"/>
              </a:lnSpc>
              <a:buFont typeface="Arial" panose="020B0604020202020204" pitchFamily="34" charset="0"/>
              <a:buChar char="•"/>
            </a:pPr>
            <a:r>
              <a:rPr lang="en-US" sz="1400" dirty="0" smtClean="0">
                <a:latin typeface="Tahoma" pitchFamily="34" charset="0"/>
                <a:ea typeface="Tahoma" pitchFamily="34" charset="0"/>
                <a:cs typeface="Tahoma" pitchFamily="34" charset="0"/>
              </a:rPr>
              <a:t>Cooperation with field-specific institutions</a:t>
            </a:r>
          </a:p>
          <a:p>
            <a:pPr>
              <a:lnSpc>
                <a:spcPct val="150000"/>
              </a:lnSpc>
            </a:pPr>
            <a:r>
              <a:rPr lang="en-US" sz="1400" b="1" dirty="0" smtClean="0">
                <a:latin typeface="Tahoma" pitchFamily="34" charset="0"/>
                <a:ea typeface="Tahoma" pitchFamily="34" charset="0"/>
                <a:cs typeface="Tahoma" pitchFamily="34" charset="0"/>
              </a:rPr>
              <a:t>Training institutions</a:t>
            </a:r>
          </a:p>
          <a:p>
            <a:pPr marL="285750" indent="-285750">
              <a:lnSpc>
                <a:spcPct val="150000"/>
              </a:lnSpc>
              <a:buFont typeface="Arial" panose="020B0604020202020204" pitchFamily="34" charset="0"/>
              <a:buChar char="•"/>
            </a:pPr>
            <a:r>
              <a:rPr lang="en-US" sz="1400" dirty="0" smtClean="0">
                <a:latin typeface="Tahoma" pitchFamily="34" charset="0"/>
                <a:ea typeface="Tahoma" pitchFamily="34" charset="0"/>
                <a:cs typeface="Tahoma" pitchFamily="34" charset="0"/>
              </a:rPr>
              <a:t>MIIT, the Andreev and </a:t>
            </a:r>
            <a:r>
              <a:rPr lang="en-US" sz="1400" dirty="0" err="1" smtClean="0">
                <a:latin typeface="Tahoma" pitchFamily="34" charset="0"/>
                <a:ea typeface="Tahoma" pitchFamily="34" charset="0"/>
                <a:cs typeface="Tahoma" pitchFamily="34" charset="0"/>
              </a:rPr>
              <a:t>Irkut</a:t>
            </a:r>
            <a:r>
              <a:rPr lang="en-US" sz="1400" dirty="0" smtClean="0">
                <a:latin typeface="Tahoma" pitchFamily="34" charset="0"/>
                <a:ea typeface="Tahoma" pitchFamily="34" charset="0"/>
                <a:cs typeface="Tahoma" pitchFamily="34" charset="0"/>
              </a:rPr>
              <a:t> railway colleges, the Moscow Railway, Republic Sakha Yakutia </a:t>
            </a:r>
          </a:p>
          <a:p>
            <a:pPr>
              <a:lnSpc>
                <a:spcPct val="150000"/>
              </a:lnSpc>
            </a:pPr>
            <a:endParaRPr lang="ru-RU" sz="1400" dirty="0">
              <a:latin typeface="Tahoma" pitchFamily="34" charset="0"/>
              <a:ea typeface="Tahoma" pitchFamily="34" charset="0"/>
              <a:cs typeface="Tahoma" pitchFamily="34" charset="0"/>
            </a:endParaRPr>
          </a:p>
        </p:txBody>
      </p:sp>
      <p:sp>
        <p:nvSpPr>
          <p:cNvPr id="13" name="TextBox 12"/>
          <p:cNvSpPr txBox="1"/>
          <p:nvPr/>
        </p:nvSpPr>
        <p:spPr>
          <a:xfrm>
            <a:off x="420786" y="347958"/>
            <a:ext cx="5729161" cy="369332"/>
          </a:xfrm>
          <a:prstGeom prst="rect">
            <a:avLst/>
          </a:prstGeom>
          <a:noFill/>
        </p:spPr>
        <p:txBody>
          <a:bodyPr wrap="square" rtlCol="0">
            <a:spAutoFit/>
          </a:bodyPr>
          <a:lstStyle/>
          <a:p>
            <a:r>
              <a:rPr lang="en-US" b="1" dirty="0" smtClean="0">
                <a:solidFill>
                  <a:schemeClr val="bg1"/>
                </a:solidFill>
              </a:rPr>
              <a:t>MAINTENENCE AND TRAINING ROOMS</a:t>
            </a:r>
            <a:endParaRPr lang="ru-RU" b="1" dirty="0">
              <a:solidFill>
                <a:schemeClr val="bg1"/>
              </a:solidFill>
            </a:endParaRPr>
          </a:p>
        </p:txBody>
      </p:sp>
    </p:spTree>
    <p:extLst>
      <p:ext uri="{BB962C8B-B14F-4D97-AF65-F5344CB8AC3E}">
        <p14:creationId xmlns="" xmlns:p14="http://schemas.microsoft.com/office/powerpoint/2010/main" val="3981953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797776" y="1630310"/>
            <a:ext cx="6877497" cy="3869225"/>
          </a:xfrm>
          <a:prstGeom prst="rect">
            <a:avLst/>
          </a:prstGeom>
        </p:spPr>
      </p:pic>
      <p:sp>
        <p:nvSpPr>
          <p:cNvPr id="3" name="Номер слайда 2"/>
          <p:cNvSpPr>
            <a:spLocks noGrp="1"/>
          </p:cNvSpPr>
          <p:nvPr>
            <p:ph type="sldNum" sz="quarter" idx="12"/>
          </p:nvPr>
        </p:nvSpPr>
        <p:spPr>
          <a:xfrm>
            <a:off x="7261043" y="6311771"/>
            <a:ext cx="1962154" cy="296567"/>
          </a:xfrm>
        </p:spPr>
        <p:txBody>
          <a:bodyPr/>
          <a:lstStyle/>
          <a:p>
            <a:r>
              <a:rPr lang="en-US" sz="1000" b="1" dirty="0" smtClean="0"/>
              <a:t>11</a:t>
            </a:r>
            <a:endParaRPr lang="ru-RU" sz="1000" b="1" dirty="0"/>
          </a:p>
        </p:txBody>
      </p:sp>
      <p:sp>
        <p:nvSpPr>
          <p:cNvPr id="5" name="Название 2"/>
          <p:cNvSpPr txBox="1">
            <a:spLocks noGrp="1"/>
          </p:cNvSpPr>
          <p:nvPr>
            <p:ph type="title"/>
          </p:nvPr>
        </p:nvSpPr>
        <p:spPr bwMode="auto">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07277" tIns="53639" rIns="107277" bIns="53639" numCol="1" anchor="ctr" anchorCtr="0" compatLnSpc="1">
            <a:prstTxWarp prst="textNoShape">
              <a:avLst/>
            </a:prstTxWarp>
          </a:bodyPr>
          <a:lstStyle>
            <a:defPPr>
              <a:defRPr lang="ru-RU"/>
            </a:defPPr>
            <a:lvl1pPr eaLnBrk="1" hangingPunct="1">
              <a:defRPr sz="1200" b="1">
                <a:solidFill>
                  <a:schemeClr val="bg1"/>
                </a:solidFill>
                <a:latin typeface="+mj-lt"/>
                <a:ea typeface="+mj-ea"/>
                <a:cs typeface="+mj-cs"/>
              </a:defRPr>
            </a:lvl1pPr>
            <a:lvl2pPr algn="ctr" eaLnBrk="1" hangingPunct="1">
              <a:defRPr sz="5200">
                <a:solidFill>
                  <a:schemeClr val="tx2"/>
                </a:solidFill>
              </a:defRPr>
            </a:lvl2pPr>
            <a:lvl3pPr algn="ctr" eaLnBrk="1" hangingPunct="1">
              <a:defRPr sz="5200">
                <a:solidFill>
                  <a:schemeClr val="tx2"/>
                </a:solidFill>
              </a:defRPr>
            </a:lvl3pPr>
            <a:lvl4pPr algn="ctr" eaLnBrk="1" hangingPunct="1">
              <a:defRPr sz="5200">
                <a:solidFill>
                  <a:schemeClr val="tx2"/>
                </a:solidFill>
              </a:defRPr>
            </a:lvl4pPr>
            <a:lvl5pPr algn="ctr" eaLnBrk="1" hangingPunct="1">
              <a:defRPr sz="5200">
                <a:solidFill>
                  <a:schemeClr val="tx2"/>
                </a:solidFill>
              </a:defRPr>
            </a:lvl5pPr>
            <a:lvl6pPr marL="536387" algn="ctr" fontAlgn="base">
              <a:spcBef>
                <a:spcPct val="0"/>
              </a:spcBef>
              <a:spcAft>
                <a:spcPct val="0"/>
              </a:spcAft>
              <a:defRPr sz="5200">
                <a:solidFill>
                  <a:schemeClr val="tx2"/>
                </a:solidFill>
              </a:defRPr>
            </a:lvl6pPr>
            <a:lvl7pPr marL="1072774" algn="ctr" fontAlgn="base">
              <a:spcBef>
                <a:spcPct val="0"/>
              </a:spcBef>
              <a:spcAft>
                <a:spcPct val="0"/>
              </a:spcAft>
              <a:defRPr sz="5200">
                <a:solidFill>
                  <a:schemeClr val="tx2"/>
                </a:solidFill>
              </a:defRPr>
            </a:lvl7pPr>
            <a:lvl8pPr marL="1609161" algn="ctr" fontAlgn="base">
              <a:spcBef>
                <a:spcPct val="0"/>
              </a:spcBef>
              <a:spcAft>
                <a:spcPct val="0"/>
              </a:spcAft>
              <a:defRPr sz="5200">
                <a:solidFill>
                  <a:schemeClr val="tx2"/>
                </a:solidFill>
              </a:defRPr>
            </a:lvl8pPr>
            <a:lvl9pPr marL="2145548" algn="ctr" fontAlgn="base">
              <a:spcBef>
                <a:spcPct val="0"/>
              </a:spcBef>
              <a:spcAft>
                <a:spcPct val="0"/>
              </a:spcAft>
              <a:defRPr sz="5200">
                <a:solidFill>
                  <a:schemeClr val="tx2"/>
                </a:solidFill>
              </a:defRPr>
            </a:lvl9pPr>
          </a:lstStyle>
          <a:p>
            <a:r>
              <a:rPr lang="en-US" sz="1800" dirty="0" smtClean="0">
                <a:sym typeface="Arial"/>
              </a:rPr>
              <a:t>Service Centers Geography of the 1520 Signaling Division </a:t>
            </a:r>
            <a:r>
              <a:rPr lang="ru-RU" sz="1800" dirty="0" smtClean="0">
                <a:sym typeface="Arial"/>
              </a:rPr>
              <a:t> </a:t>
            </a:r>
            <a:endParaRPr lang="ru-RU" sz="1800" dirty="0"/>
          </a:p>
        </p:txBody>
      </p:sp>
      <p:sp>
        <p:nvSpPr>
          <p:cNvPr id="6" name="Название 1"/>
          <p:cNvSpPr txBox="1">
            <a:spLocks/>
          </p:cNvSpPr>
          <p:nvPr/>
        </p:nvSpPr>
        <p:spPr>
          <a:xfrm>
            <a:off x="240144" y="690903"/>
            <a:ext cx="6556953" cy="4306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07277" tIns="53639" rIns="107277" bIns="53639" numCol="1" anchor="t" anchorCtr="0" compatLnSpc="1">
            <a:prstTxWarp prst="textNoShape">
              <a:avLst/>
            </a:prstTxWarp>
          </a:bodyPr>
          <a:lstStyle>
            <a:lvl1pPr eaLnBrk="1" hangingPunct="1">
              <a:defRPr sz="1800" b="1">
                <a:solidFill>
                  <a:srgbClr val="C5001A"/>
                </a:solidFill>
                <a:latin typeface="+mj-lt"/>
                <a:cs typeface="+mj-cs"/>
              </a:defRPr>
            </a:lvl1pPr>
            <a:lvl2pPr algn="ctr" eaLnBrk="1" hangingPunct="1">
              <a:defRPr sz="5200">
                <a:solidFill>
                  <a:schemeClr val="tx2"/>
                </a:solidFill>
              </a:defRPr>
            </a:lvl2pPr>
            <a:lvl3pPr algn="ctr" eaLnBrk="1" hangingPunct="1">
              <a:defRPr sz="5200">
                <a:solidFill>
                  <a:schemeClr val="tx2"/>
                </a:solidFill>
              </a:defRPr>
            </a:lvl3pPr>
            <a:lvl4pPr algn="ctr" eaLnBrk="1" hangingPunct="1">
              <a:defRPr sz="5200">
                <a:solidFill>
                  <a:schemeClr val="tx2"/>
                </a:solidFill>
              </a:defRPr>
            </a:lvl4pPr>
            <a:lvl5pPr algn="ctr" eaLnBrk="1" hangingPunct="1">
              <a:defRPr sz="5200">
                <a:solidFill>
                  <a:schemeClr val="tx2"/>
                </a:solidFill>
              </a:defRPr>
            </a:lvl5pPr>
            <a:lvl6pPr marL="536387" algn="ctr" fontAlgn="base">
              <a:spcBef>
                <a:spcPct val="0"/>
              </a:spcBef>
              <a:spcAft>
                <a:spcPct val="0"/>
              </a:spcAft>
              <a:defRPr sz="5200">
                <a:solidFill>
                  <a:schemeClr val="tx2"/>
                </a:solidFill>
              </a:defRPr>
            </a:lvl6pPr>
            <a:lvl7pPr marL="1072774" algn="ctr" fontAlgn="base">
              <a:spcBef>
                <a:spcPct val="0"/>
              </a:spcBef>
              <a:spcAft>
                <a:spcPct val="0"/>
              </a:spcAft>
              <a:defRPr sz="5200">
                <a:solidFill>
                  <a:schemeClr val="tx2"/>
                </a:solidFill>
              </a:defRPr>
            </a:lvl7pPr>
            <a:lvl8pPr marL="1609161" algn="ctr" fontAlgn="base">
              <a:spcBef>
                <a:spcPct val="0"/>
              </a:spcBef>
              <a:spcAft>
                <a:spcPct val="0"/>
              </a:spcAft>
              <a:defRPr sz="5200">
                <a:solidFill>
                  <a:schemeClr val="tx2"/>
                </a:solidFill>
              </a:defRPr>
            </a:lvl8pPr>
            <a:lvl9pPr marL="2145548" algn="ctr" fontAlgn="base">
              <a:spcBef>
                <a:spcPct val="0"/>
              </a:spcBef>
              <a:spcAft>
                <a:spcPct val="0"/>
              </a:spcAft>
              <a:defRPr sz="5200">
                <a:solidFill>
                  <a:schemeClr val="tx2"/>
                </a:solidFill>
              </a:defRPr>
            </a:lvl9pPr>
          </a:lstStyle>
          <a:p>
            <a:r>
              <a:rPr lang="ru-RU" altLang="ru-RU" dirty="0"/>
              <a:t>14 </a:t>
            </a:r>
            <a:r>
              <a:rPr lang="en-US" altLang="ru-RU" dirty="0" smtClean="0"/>
              <a:t>service centers on the </a:t>
            </a:r>
            <a:r>
              <a:rPr lang="ru-RU" altLang="ru-RU" dirty="0" smtClean="0"/>
              <a:t>1520 </a:t>
            </a:r>
            <a:r>
              <a:rPr lang="en-US" altLang="ru-RU" dirty="0" smtClean="0"/>
              <a:t>gauge</a:t>
            </a:r>
            <a:endParaRPr lang="ru-RU" altLang="ru-RU" dirty="0" smtClean="0"/>
          </a:p>
        </p:txBody>
      </p:sp>
      <p:sp>
        <p:nvSpPr>
          <p:cNvPr id="7" name="Полилиния 6"/>
          <p:cNvSpPr/>
          <p:nvPr/>
        </p:nvSpPr>
        <p:spPr>
          <a:xfrm>
            <a:off x="140251" y="1176928"/>
            <a:ext cx="2404053" cy="1548335"/>
          </a:xfrm>
          <a:custGeom>
            <a:avLst/>
            <a:gdLst>
              <a:gd name="connsiteX0" fmla="*/ 0 w 3523225"/>
              <a:gd name="connsiteY0" fmla="*/ 0 h 887952"/>
              <a:gd name="connsiteX1" fmla="*/ 3523225 w 3523225"/>
              <a:gd name="connsiteY1" fmla="*/ 0 h 887952"/>
              <a:gd name="connsiteX2" fmla="*/ 3523225 w 3523225"/>
              <a:gd name="connsiteY2" fmla="*/ 887952 h 887952"/>
              <a:gd name="connsiteX3" fmla="*/ 0 w 3523225"/>
              <a:gd name="connsiteY3" fmla="*/ 887952 h 887952"/>
              <a:gd name="connsiteX4" fmla="*/ 0 w 3523225"/>
              <a:gd name="connsiteY4" fmla="*/ 0 h 887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3225" h="887952">
                <a:moveTo>
                  <a:pt x="0" y="0"/>
                </a:moveTo>
                <a:lnTo>
                  <a:pt x="3523225" y="0"/>
                </a:lnTo>
                <a:lnTo>
                  <a:pt x="3523225" y="887952"/>
                </a:lnTo>
                <a:lnTo>
                  <a:pt x="0" y="887952"/>
                </a:lnTo>
                <a:lnTo>
                  <a:pt x="0" y="0"/>
                </a:lnTo>
                <a:close/>
              </a:path>
            </a:pathLst>
          </a:custGeom>
          <a:ln w="12700">
            <a:solidFill>
              <a:srgbClr val="C5001A"/>
            </a:solidFill>
            <a:prstDash val="dash"/>
          </a:ln>
        </p:spPr>
        <p:txBody>
          <a:bodyPr vert="horz" lIns="91440" tIns="45720" rIns="91440" bIns="45720" rtlCol="0" anchor="ctr" anchorCtr="0">
            <a:normAutofit/>
          </a:bodyPr>
          <a:lstStyle/>
          <a:p>
            <a:pPr algn="ctr">
              <a:spcBef>
                <a:spcPct val="20000"/>
              </a:spcBef>
              <a:buFont typeface="Arial" pitchFamily="34" charset="0"/>
              <a:buNone/>
            </a:pPr>
            <a:endParaRPr lang="ru-RU" sz="1000" b="1" cap="all" dirty="0">
              <a:latin typeface="Arial" pitchFamily="34" charset="0"/>
              <a:cs typeface="Arial" pitchFamily="34" charset="0"/>
            </a:endParaRPr>
          </a:p>
        </p:txBody>
      </p:sp>
      <p:sp>
        <p:nvSpPr>
          <p:cNvPr id="8" name="Прямоугольник 7"/>
          <p:cNvSpPr/>
          <p:nvPr/>
        </p:nvSpPr>
        <p:spPr>
          <a:xfrm>
            <a:off x="277354" y="1489430"/>
            <a:ext cx="3438525" cy="923330"/>
          </a:xfrm>
          <a:prstGeom prst="rect">
            <a:avLst/>
          </a:prstGeom>
        </p:spPr>
        <p:txBody>
          <a:bodyPr wrap="square">
            <a:spAutoFit/>
          </a:bodyPr>
          <a:lstStyle/>
          <a:p>
            <a:pPr marL="285750" indent="-285750">
              <a:buFont typeface="Wingdings" panose="05000000000000000000" pitchFamily="2" charset="2"/>
              <a:buChar char="§"/>
            </a:pPr>
            <a:r>
              <a:rPr lang="en-US" altLang="ru-RU" b="1" dirty="0" smtClean="0">
                <a:solidFill>
                  <a:srgbClr val="C5001A"/>
                </a:solidFill>
                <a:latin typeface="+mj-lt"/>
                <a:cs typeface="+mj-cs"/>
              </a:rPr>
              <a:t>Russia</a:t>
            </a:r>
            <a:r>
              <a:rPr lang="ru-RU" altLang="ru-RU" b="1" dirty="0" smtClean="0">
                <a:solidFill>
                  <a:srgbClr val="C5001A"/>
                </a:solidFill>
                <a:latin typeface="+mj-lt"/>
                <a:cs typeface="+mj-cs"/>
              </a:rPr>
              <a:t> </a:t>
            </a:r>
            <a:r>
              <a:rPr lang="ru-RU" altLang="ru-RU" b="1" dirty="0">
                <a:solidFill>
                  <a:srgbClr val="C5001A"/>
                </a:solidFill>
                <a:latin typeface="+mj-lt"/>
                <a:cs typeface="+mj-cs"/>
              </a:rPr>
              <a:t>– 10</a:t>
            </a:r>
          </a:p>
          <a:p>
            <a:pPr marL="285750" indent="-285750">
              <a:buFont typeface="Wingdings" panose="05000000000000000000" pitchFamily="2" charset="2"/>
              <a:buChar char="§"/>
            </a:pPr>
            <a:r>
              <a:rPr lang="en-US" altLang="ru-RU" b="1" dirty="0" smtClean="0">
                <a:solidFill>
                  <a:srgbClr val="C5001A"/>
                </a:solidFill>
                <a:latin typeface="+mj-lt"/>
                <a:cs typeface="+mj-cs"/>
              </a:rPr>
              <a:t>CIS</a:t>
            </a:r>
            <a:r>
              <a:rPr lang="ru-RU" altLang="ru-RU" b="1" dirty="0" smtClean="0">
                <a:solidFill>
                  <a:srgbClr val="C5001A"/>
                </a:solidFill>
                <a:latin typeface="+mj-lt"/>
                <a:cs typeface="+mj-cs"/>
              </a:rPr>
              <a:t> </a:t>
            </a:r>
            <a:r>
              <a:rPr lang="ru-RU" altLang="ru-RU" b="1" dirty="0">
                <a:solidFill>
                  <a:srgbClr val="C5001A"/>
                </a:solidFill>
                <a:latin typeface="+mj-lt"/>
                <a:cs typeface="+mj-cs"/>
              </a:rPr>
              <a:t>– 3</a:t>
            </a:r>
          </a:p>
          <a:p>
            <a:pPr marL="285750" indent="-285750">
              <a:buFont typeface="Wingdings" panose="05000000000000000000" pitchFamily="2" charset="2"/>
              <a:buChar char="§"/>
            </a:pPr>
            <a:r>
              <a:rPr lang="en-US" altLang="ru-RU" b="1" dirty="0" smtClean="0">
                <a:solidFill>
                  <a:srgbClr val="C5001A"/>
                </a:solidFill>
                <a:latin typeface="+mj-lt"/>
                <a:cs typeface="+mj-cs"/>
              </a:rPr>
              <a:t>Mongolia</a:t>
            </a:r>
            <a:r>
              <a:rPr lang="ru-RU" altLang="ru-RU" b="1" dirty="0" smtClean="0">
                <a:solidFill>
                  <a:srgbClr val="C5001A"/>
                </a:solidFill>
                <a:latin typeface="+mj-lt"/>
                <a:cs typeface="+mj-cs"/>
              </a:rPr>
              <a:t> </a:t>
            </a:r>
            <a:r>
              <a:rPr lang="ru-RU" altLang="ru-RU" b="1" dirty="0">
                <a:solidFill>
                  <a:srgbClr val="C5001A"/>
                </a:solidFill>
                <a:latin typeface="+mj-lt"/>
                <a:cs typeface="+mj-cs"/>
              </a:rPr>
              <a:t>– 1 </a:t>
            </a:r>
            <a:endParaRPr lang="ru-RU" b="1" dirty="0">
              <a:solidFill>
                <a:srgbClr val="C5001A"/>
              </a:solidFill>
              <a:latin typeface="+mj-lt"/>
              <a:cs typeface="+mj-cs"/>
            </a:endParaRPr>
          </a:p>
        </p:txBody>
      </p:sp>
      <p:cxnSp>
        <p:nvCxnSpPr>
          <p:cNvPr id="45" name="Прямая соединительная линия 44"/>
          <p:cNvCxnSpPr/>
          <p:nvPr/>
        </p:nvCxnSpPr>
        <p:spPr bwMode="auto">
          <a:xfrm flipH="1" flipV="1">
            <a:off x="1373570" y="3720924"/>
            <a:ext cx="1089714" cy="723274"/>
          </a:xfrm>
          <a:prstGeom prst="line">
            <a:avLst/>
          </a:prstGeom>
          <a:noFill/>
          <a:ln w="9525" cap="flat" cmpd="sng" algn="ctr">
            <a:solidFill>
              <a:srgbClr val="C00000"/>
            </a:solidFill>
            <a:prstDash val="solid"/>
            <a:round/>
            <a:headEnd type="none" w="med" len="med"/>
            <a:tailEnd type="none" w="med" len="med"/>
          </a:ln>
          <a:effectLst/>
        </p:spPr>
      </p:cxnSp>
      <p:sp>
        <p:nvSpPr>
          <p:cNvPr id="46" name="TextBox 45"/>
          <p:cNvSpPr txBox="1"/>
          <p:nvPr/>
        </p:nvSpPr>
        <p:spPr>
          <a:xfrm>
            <a:off x="3854241" y="5198179"/>
            <a:ext cx="1199367" cy="400110"/>
          </a:xfrm>
          <a:prstGeom prst="rect">
            <a:avLst/>
          </a:prstGeom>
          <a:noFill/>
        </p:spPr>
        <p:txBody>
          <a:bodyPr wrap="none" rtlCol="0">
            <a:spAutoFit/>
          </a:bodyPr>
          <a:lstStyle/>
          <a:p>
            <a:pPr algn="ctr"/>
            <a:r>
              <a:rPr lang="en-US" sz="1000" b="1" dirty="0" err="1" smtClean="0">
                <a:solidFill>
                  <a:srgbClr val="C00000"/>
                </a:solidFill>
              </a:rPr>
              <a:t>Nur</a:t>
            </a:r>
            <a:r>
              <a:rPr lang="en-US" sz="1000" b="1" dirty="0" smtClean="0">
                <a:solidFill>
                  <a:srgbClr val="C00000"/>
                </a:solidFill>
              </a:rPr>
              <a:t>-Sultan</a:t>
            </a:r>
          </a:p>
          <a:p>
            <a:pPr algn="ctr"/>
            <a:r>
              <a:rPr lang="ru-RU" sz="1000" b="1" dirty="0" smtClean="0">
                <a:solidFill>
                  <a:srgbClr val="C00000"/>
                </a:solidFill>
              </a:rPr>
              <a:t> (</a:t>
            </a:r>
            <a:r>
              <a:rPr lang="en-US" sz="1000" b="1" dirty="0" smtClean="0">
                <a:solidFill>
                  <a:srgbClr val="C00000"/>
                </a:solidFill>
              </a:rPr>
              <a:t>KAZAKHSTAN</a:t>
            </a:r>
            <a:r>
              <a:rPr lang="ru-RU" sz="1000" b="1" dirty="0" smtClean="0">
                <a:solidFill>
                  <a:srgbClr val="C00000"/>
                </a:solidFill>
              </a:rPr>
              <a:t>)</a:t>
            </a:r>
            <a:endParaRPr lang="ru-RU" sz="1000" b="1" dirty="0">
              <a:solidFill>
                <a:srgbClr val="C00000"/>
              </a:solidFill>
            </a:endParaRPr>
          </a:p>
        </p:txBody>
      </p:sp>
      <p:cxnSp>
        <p:nvCxnSpPr>
          <p:cNvPr id="50" name="Прямая соединительная линия 49"/>
          <p:cNvCxnSpPr/>
          <p:nvPr/>
        </p:nvCxnSpPr>
        <p:spPr bwMode="auto">
          <a:xfrm>
            <a:off x="520195" y="3720924"/>
            <a:ext cx="853375" cy="0"/>
          </a:xfrm>
          <a:prstGeom prst="line">
            <a:avLst/>
          </a:prstGeom>
          <a:noFill/>
          <a:ln w="9525" cap="flat" cmpd="sng" algn="ctr">
            <a:solidFill>
              <a:srgbClr val="C00000"/>
            </a:solidFill>
            <a:prstDash val="solid"/>
            <a:round/>
            <a:headEnd type="none" w="med" len="med"/>
            <a:tailEnd type="none" w="med" len="med"/>
          </a:ln>
          <a:effectLst/>
        </p:spPr>
      </p:cxnSp>
      <p:cxnSp>
        <p:nvCxnSpPr>
          <p:cNvPr id="51" name="Прямая соединительная линия 50"/>
          <p:cNvCxnSpPr/>
          <p:nvPr/>
        </p:nvCxnSpPr>
        <p:spPr bwMode="auto">
          <a:xfrm flipH="1" flipV="1">
            <a:off x="5058376" y="5042762"/>
            <a:ext cx="571905" cy="658368"/>
          </a:xfrm>
          <a:prstGeom prst="line">
            <a:avLst/>
          </a:prstGeom>
          <a:noFill/>
          <a:ln w="9525" cap="flat" cmpd="sng" algn="ctr">
            <a:solidFill>
              <a:srgbClr val="C00000"/>
            </a:solidFill>
            <a:prstDash val="solid"/>
            <a:round/>
            <a:headEnd type="none" w="med" len="med"/>
            <a:tailEnd type="none" w="med" len="med"/>
          </a:ln>
          <a:effectLst/>
        </p:spPr>
      </p:cxnSp>
      <p:sp>
        <p:nvSpPr>
          <p:cNvPr id="52" name="TextBox 51"/>
          <p:cNvSpPr txBox="1"/>
          <p:nvPr/>
        </p:nvSpPr>
        <p:spPr>
          <a:xfrm>
            <a:off x="5498433" y="5315944"/>
            <a:ext cx="1064858" cy="400110"/>
          </a:xfrm>
          <a:prstGeom prst="rect">
            <a:avLst/>
          </a:prstGeom>
          <a:noFill/>
        </p:spPr>
        <p:txBody>
          <a:bodyPr wrap="square" rtlCol="0">
            <a:spAutoFit/>
          </a:bodyPr>
          <a:lstStyle/>
          <a:p>
            <a:pPr algn="ctr"/>
            <a:r>
              <a:rPr lang="en-US" sz="1000" b="1" dirty="0" smtClean="0">
                <a:solidFill>
                  <a:srgbClr val="C00000"/>
                </a:solidFill>
              </a:rPr>
              <a:t>Ulaanbaatar</a:t>
            </a:r>
            <a:endParaRPr lang="ru-RU" sz="1000" b="1" dirty="0" smtClean="0">
              <a:solidFill>
                <a:srgbClr val="C00000"/>
              </a:solidFill>
            </a:endParaRPr>
          </a:p>
          <a:p>
            <a:pPr algn="ctr"/>
            <a:r>
              <a:rPr lang="ru-RU" sz="1000" b="1" dirty="0" smtClean="0">
                <a:solidFill>
                  <a:srgbClr val="C00000"/>
                </a:solidFill>
              </a:rPr>
              <a:t>(</a:t>
            </a:r>
            <a:r>
              <a:rPr lang="en-US" sz="1000" b="1" dirty="0" smtClean="0">
                <a:solidFill>
                  <a:srgbClr val="C00000"/>
                </a:solidFill>
              </a:rPr>
              <a:t>MONGOLIA</a:t>
            </a:r>
            <a:r>
              <a:rPr lang="ru-RU" sz="1000" b="1" dirty="0" smtClean="0">
                <a:solidFill>
                  <a:srgbClr val="C00000"/>
                </a:solidFill>
              </a:rPr>
              <a:t>)</a:t>
            </a:r>
            <a:endParaRPr lang="ru-RU" sz="1000" b="1" dirty="0">
              <a:solidFill>
                <a:srgbClr val="C00000"/>
              </a:solidFill>
            </a:endParaRPr>
          </a:p>
        </p:txBody>
      </p:sp>
      <p:cxnSp>
        <p:nvCxnSpPr>
          <p:cNvPr id="53" name="Прямая соединительная линия 52"/>
          <p:cNvCxnSpPr/>
          <p:nvPr/>
        </p:nvCxnSpPr>
        <p:spPr bwMode="auto">
          <a:xfrm>
            <a:off x="5630281" y="5701130"/>
            <a:ext cx="803275" cy="0"/>
          </a:xfrm>
          <a:prstGeom prst="line">
            <a:avLst/>
          </a:prstGeom>
          <a:noFill/>
          <a:ln w="9525" cap="flat" cmpd="sng" algn="ctr">
            <a:solidFill>
              <a:srgbClr val="C00000"/>
            </a:solidFill>
            <a:prstDash val="solid"/>
            <a:round/>
            <a:headEnd type="none" w="med" len="med"/>
            <a:tailEnd type="none" w="med" len="med"/>
          </a:ln>
          <a:effectLst/>
        </p:spPr>
      </p:cxnSp>
      <p:cxnSp>
        <p:nvCxnSpPr>
          <p:cNvPr id="54" name="Прямая соединительная линия 53"/>
          <p:cNvCxnSpPr/>
          <p:nvPr/>
        </p:nvCxnSpPr>
        <p:spPr bwMode="auto">
          <a:xfrm flipH="1" flipV="1">
            <a:off x="3869552" y="4842118"/>
            <a:ext cx="140640" cy="758721"/>
          </a:xfrm>
          <a:prstGeom prst="line">
            <a:avLst/>
          </a:prstGeom>
          <a:noFill/>
          <a:ln w="9525" cap="flat" cmpd="sng" algn="ctr">
            <a:solidFill>
              <a:srgbClr val="C00000"/>
            </a:solidFill>
            <a:prstDash val="solid"/>
            <a:round/>
            <a:headEnd type="none" w="med" len="med"/>
            <a:tailEnd type="none" w="med" len="med"/>
          </a:ln>
          <a:effectLst/>
        </p:spPr>
      </p:cxnSp>
      <p:cxnSp>
        <p:nvCxnSpPr>
          <p:cNvPr id="55" name="Прямая соединительная линия 54"/>
          <p:cNvCxnSpPr/>
          <p:nvPr/>
        </p:nvCxnSpPr>
        <p:spPr bwMode="auto">
          <a:xfrm>
            <a:off x="4003837" y="5600839"/>
            <a:ext cx="853375" cy="0"/>
          </a:xfrm>
          <a:prstGeom prst="line">
            <a:avLst/>
          </a:prstGeom>
          <a:noFill/>
          <a:ln w="9525" cap="flat" cmpd="sng" algn="ctr">
            <a:solidFill>
              <a:srgbClr val="C00000"/>
            </a:solidFill>
            <a:prstDash val="solid"/>
            <a:round/>
            <a:headEnd type="none" w="med" len="med"/>
            <a:tailEnd type="none" w="med" len="med"/>
          </a:ln>
          <a:effectLst/>
        </p:spPr>
      </p:cxnSp>
      <p:sp>
        <p:nvSpPr>
          <p:cNvPr id="56" name="TextBox 55"/>
          <p:cNvSpPr txBox="1"/>
          <p:nvPr/>
        </p:nvSpPr>
        <p:spPr>
          <a:xfrm>
            <a:off x="453433" y="3474703"/>
            <a:ext cx="689612" cy="246221"/>
          </a:xfrm>
          <a:prstGeom prst="rect">
            <a:avLst/>
          </a:prstGeom>
          <a:noFill/>
        </p:spPr>
        <p:txBody>
          <a:bodyPr wrap="none" rtlCol="0">
            <a:spAutoFit/>
          </a:bodyPr>
          <a:lstStyle/>
          <a:p>
            <a:pPr algn="ctr"/>
            <a:r>
              <a:rPr lang="en-US" sz="1000" b="1" dirty="0" smtClean="0">
                <a:solidFill>
                  <a:srgbClr val="C00000"/>
                </a:solidFill>
              </a:rPr>
              <a:t>Moscow</a:t>
            </a:r>
            <a:endParaRPr lang="ru-RU" sz="1000" b="1" dirty="0">
              <a:solidFill>
                <a:srgbClr val="C00000"/>
              </a:solidFill>
            </a:endParaRPr>
          </a:p>
        </p:txBody>
      </p:sp>
      <p:pic>
        <p:nvPicPr>
          <p:cNvPr id="57" name="Рисунок 56"/>
          <p:cNvPicPr>
            <a:picLocks noChangeAspect="1"/>
          </p:cNvPicPr>
          <p:nvPr/>
        </p:nvPicPr>
        <p:blipFill>
          <a:blip r:embed="rId3" cstate="email">
            <a:extLst>
              <a:ext uri="{28A0092B-C50C-407E-A947-70E740481C1C}">
                <a14:useLocalDpi xmlns="" xmlns:a14="http://schemas.microsoft.com/office/drawing/2010/main" val="0"/>
              </a:ext>
            </a:extLst>
          </a:blip>
          <a:stretch>
            <a:fillRect/>
          </a:stretch>
        </p:blipFill>
        <p:spPr>
          <a:xfrm>
            <a:off x="1063985" y="3474702"/>
            <a:ext cx="185505" cy="182167"/>
          </a:xfrm>
          <a:prstGeom prst="rect">
            <a:avLst/>
          </a:prstGeom>
        </p:spPr>
      </p:pic>
      <p:cxnSp>
        <p:nvCxnSpPr>
          <p:cNvPr id="59" name="Прямая соединительная линия 58"/>
          <p:cNvCxnSpPr/>
          <p:nvPr/>
        </p:nvCxnSpPr>
        <p:spPr bwMode="auto">
          <a:xfrm flipH="1" flipV="1">
            <a:off x="1535975" y="4541121"/>
            <a:ext cx="965634" cy="450652"/>
          </a:xfrm>
          <a:prstGeom prst="line">
            <a:avLst/>
          </a:prstGeom>
          <a:noFill/>
          <a:ln w="9525" cap="flat" cmpd="sng" algn="ctr">
            <a:solidFill>
              <a:srgbClr val="C00000"/>
            </a:solidFill>
            <a:prstDash val="solid"/>
            <a:round/>
            <a:headEnd type="none" w="med" len="med"/>
            <a:tailEnd type="none" w="med" len="med"/>
          </a:ln>
          <a:effectLst/>
        </p:spPr>
      </p:cxnSp>
      <p:cxnSp>
        <p:nvCxnSpPr>
          <p:cNvPr id="60" name="Прямая соединительная линия 59"/>
          <p:cNvCxnSpPr/>
          <p:nvPr/>
        </p:nvCxnSpPr>
        <p:spPr bwMode="auto">
          <a:xfrm>
            <a:off x="466044" y="4534306"/>
            <a:ext cx="1069931" cy="6815"/>
          </a:xfrm>
          <a:prstGeom prst="line">
            <a:avLst/>
          </a:prstGeom>
          <a:noFill/>
          <a:ln w="9525" cap="flat" cmpd="sng" algn="ctr">
            <a:solidFill>
              <a:srgbClr val="C00000"/>
            </a:solidFill>
            <a:prstDash val="solid"/>
            <a:round/>
            <a:headEnd type="none" w="med" len="med"/>
            <a:tailEnd type="none" w="med" len="med"/>
          </a:ln>
          <a:effectLst/>
        </p:spPr>
      </p:cxnSp>
      <p:sp>
        <p:nvSpPr>
          <p:cNvPr id="61" name="TextBox 60"/>
          <p:cNvSpPr txBox="1"/>
          <p:nvPr/>
        </p:nvSpPr>
        <p:spPr>
          <a:xfrm>
            <a:off x="407914" y="4288085"/>
            <a:ext cx="1112805" cy="246221"/>
          </a:xfrm>
          <a:prstGeom prst="rect">
            <a:avLst/>
          </a:prstGeom>
          <a:noFill/>
        </p:spPr>
        <p:txBody>
          <a:bodyPr wrap="none" rtlCol="0">
            <a:spAutoFit/>
          </a:bodyPr>
          <a:lstStyle/>
          <a:p>
            <a:pPr algn="ctr"/>
            <a:r>
              <a:rPr lang="en-US" sz="1000" b="1" dirty="0" smtClean="0">
                <a:solidFill>
                  <a:srgbClr val="C00000"/>
                </a:solidFill>
              </a:rPr>
              <a:t>Rostov-on-Don</a:t>
            </a:r>
            <a:endParaRPr lang="ru-RU" sz="1000" b="1" dirty="0">
              <a:solidFill>
                <a:srgbClr val="C00000"/>
              </a:solidFill>
            </a:endParaRPr>
          </a:p>
        </p:txBody>
      </p:sp>
      <p:cxnSp>
        <p:nvCxnSpPr>
          <p:cNvPr id="63" name="Прямая соединительная линия 62"/>
          <p:cNvCxnSpPr/>
          <p:nvPr/>
        </p:nvCxnSpPr>
        <p:spPr bwMode="auto">
          <a:xfrm flipH="1" flipV="1">
            <a:off x="2790421" y="5315944"/>
            <a:ext cx="141006" cy="995826"/>
          </a:xfrm>
          <a:prstGeom prst="line">
            <a:avLst/>
          </a:prstGeom>
          <a:noFill/>
          <a:ln w="9525" cap="flat" cmpd="sng" algn="ctr">
            <a:solidFill>
              <a:srgbClr val="C00000"/>
            </a:solidFill>
            <a:prstDash val="solid"/>
            <a:round/>
            <a:headEnd type="none" w="med" len="med"/>
            <a:tailEnd type="none" w="med" len="med"/>
          </a:ln>
          <a:effectLst/>
        </p:spPr>
      </p:cxnSp>
      <p:cxnSp>
        <p:nvCxnSpPr>
          <p:cNvPr id="64" name="Прямая соединительная линия 63"/>
          <p:cNvCxnSpPr/>
          <p:nvPr/>
        </p:nvCxnSpPr>
        <p:spPr bwMode="auto">
          <a:xfrm>
            <a:off x="1762125" y="6311770"/>
            <a:ext cx="1169302" cy="0"/>
          </a:xfrm>
          <a:prstGeom prst="line">
            <a:avLst/>
          </a:prstGeom>
          <a:noFill/>
          <a:ln w="9525" cap="flat" cmpd="sng" algn="ctr">
            <a:solidFill>
              <a:srgbClr val="C00000"/>
            </a:solidFill>
            <a:prstDash val="solid"/>
            <a:round/>
            <a:headEnd type="none" w="med" len="med"/>
            <a:tailEnd type="none" w="med" len="med"/>
          </a:ln>
          <a:effectLst/>
        </p:spPr>
      </p:cxnSp>
      <p:sp>
        <p:nvSpPr>
          <p:cNvPr id="65" name="TextBox 64"/>
          <p:cNvSpPr txBox="1"/>
          <p:nvPr/>
        </p:nvSpPr>
        <p:spPr>
          <a:xfrm>
            <a:off x="1758398" y="5911661"/>
            <a:ext cx="1098378" cy="400110"/>
          </a:xfrm>
          <a:prstGeom prst="rect">
            <a:avLst/>
          </a:prstGeom>
          <a:noFill/>
        </p:spPr>
        <p:txBody>
          <a:bodyPr wrap="none" rtlCol="0">
            <a:spAutoFit/>
          </a:bodyPr>
          <a:lstStyle/>
          <a:p>
            <a:pPr algn="ctr"/>
            <a:r>
              <a:rPr lang="en-US" sz="1000" b="1" dirty="0" smtClean="0">
                <a:solidFill>
                  <a:srgbClr val="C00000"/>
                </a:solidFill>
              </a:rPr>
              <a:t>Baku</a:t>
            </a:r>
            <a:endParaRPr lang="ru-RU" sz="1000" b="1" dirty="0" smtClean="0">
              <a:solidFill>
                <a:srgbClr val="C00000"/>
              </a:solidFill>
            </a:endParaRPr>
          </a:p>
          <a:p>
            <a:pPr algn="ctr"/>
            <a:r>
              <a:rPr lang="ru-RU" sz="1000" b="1" dirty="0" smtClean="0">
                <a:solidFill>
                  <a:srgbClr val="C00000"/>
                </a:solidFill>
              </a:rPr>
              <a:t>(</a:t>
            </a:r>
            <a:r>
              <a:rPr lang="en-US" sz="1000" b="1" dirty="0" smtClean="0">
                <a:solidFill>
                  <a:srgbClr val="C00000"/>
                </a:solidFill>
              </a:rPr>
              <a:t>AZERBAIJAN</a:t>
            </a:r>
            <a:r>
              <a:rPr lang="ru-RU" sz="1000" b="1" dirty="0" smtClean="0">
                <a:solidFill>
                  <a:srgbClr val="C00000"/>
                </a:solidFill>
              </a:rPr>
              <a:t>)</a:t>
            </a:r>
            <a:endParaRPr lang="ru-RU" sz="1000" b="1" dirty="0">
              <a:solidFill>
                <a:srgbClr val="C00000"/>
              </a:solidFill>
            </a:endParaRPr>
          </a:p>
        </p:txBody>
      </p:sp>
      <p:sp>
        <p:nvSpPr>
          <p:cNvPr id="69" name="TextBox 68"/>
          <p:cNvSpPr txBox="1"/>
          <p:nvPr/>
        </p:nvSpPr>
        <p:spPr>
          <a:xfrm>
            <a:off x="3713984" y="5698900"/>
            <a:ext cx="1098378" cy="400110"/>
          </a:xfrm>
          <a:prstGeom prst="rect">
            <a:avLst/>
          </a:prstGeom>
          <a:noFill/>
        </p:spPr>
        <p:txBody>
          <a:bodyPr wrap="none" rtlCol="0">
            <a:spAutoFit/>
          </a:bodyPr>
          <a:lstStyle/>
          <a:p>
            <a:pPr algn="ctr"/>
            <a:r>
              <a:rPr lang="en-US" sz="1000" b="1" dirty="0" smtClean="0">
                <a:solidFill>
                  <a:srgbClr val="C00000"/>
                </a:solidFill>
              </a:rPr>
              <a:t>Tashkent</a:t>
            </a:r>
            <a:endParaRPr lang="ru-RU" sz="1000" b="1" dirty="0" smtClean="0">
              <a:solidFill>
                <a:srgbClr val="C00000"/>
              </a:solidFill>
            </a:endParaRPr>
          </a:p>
          <a:p>
            <a:pPr algn="ctr"/>
            <a:r>
              <a:rPr lang="ru-RU" sz="1000" b="1" dirty="0" smtClean="0">
                <a:solidFill>
                  <a:srgbClr val="C00000"/>
                </a:solidFill>
              </a:rPr>
              <a:t>(</a:t>
            </a:r>
            <a:r>
              <a:rPr lang="en-US" sz="1000" b="1" dirty="0" smtClean="0">
                <a:solidFill>
                  <a:srgbClr val="C00000"/>
                </a:solidFill>
              </a:rPr>
              <a:t>UZBEKISTAN</a:t>
            </a:r>
            <a:r>
              <a:rPr lang="ru-RU" sz="1000" b="1" dirty="0" smtClean="0">
                <a:solidFill>
                  <a:srgbClr val="C00000"/>
                </a:solidFill>
              </a:rPr>
              <a:t>)</a:t>
            </a:r>
            <a:endParaRPr lang="ru-RU" sz="1000" b="1" dirty="0">
              <a:solidFill>
                <a:srgbClr val="C00000"/>
              </a:solidFill>
            </a:endParaRPr>
          </a:p>
        </p:txBody>
      </p:sp>
      <p:cxnSp>
        <p:nvCxnSpPr>
          <p:cNvPr id="70" name="Прямая соединительная линия 69"/>
          <p:cNvCxnSpPr/>
          <p:nvPr/>
        </p:nvCxnSpPr>
        <p:spPr bwMode="auto">
          <a:xfrm flipH="1" flipV="1">
            <a:off x="3609661" y="5334996"/>
            <a:ext cx="140640" cy="758721"/>
          </a:xfrm>
          <a:prstGeom prst="line">
            <a:avLst/>
          </a:prstGeom>
          <a:noFill/>
          <a:ln w="9525" cap="flat" cmpd="sng" algn="ctr">
            <a:solidFill>
              <a:srgbClr val="C00000"/>
            </a:solidFill>
            <a:prstDash val="solid"/>
            <a:round/>
            <a:headEnd type="none" w="med" len="med"/>
            <a:tailEnd type="none" w="med" len="med"/>
          </a:ln>
          <a:effectLst/>
        </p:spPr>
      </p:cxnSp>
      <p:cxnSp>
        <p:nvCxnSpPr>
          <p:cNvPr id="71" name="Прямая соединительная линия 70"/>
          <p:cNvCxnSpPr/>
          <p:nvPr/>
        </p:nvCxnSpPr>
        <p:spPr bwMode="auto">
          <a:xfrm>
            <a:off x="3743946" y="6093717"/>
            <a:ext cx="1088453" cy="5293"/>
          </a:xfrm>
          <a:prstGeom prst="line">
            <a:avLst/>
          </a:prstGeom>
          <a:noFill/>
          <a:ln w="9525" cap="flat" cmpd="sng" algn="ctr">
            <a:solidFill>
              <a:srgbClr val="C00000"/>
            </a:solidFill>
            <a:prstDash val="solid"/>
            <a:round/>
            <a:headEnd type="none" w="med" len="med"/>
            <a:tailEnd type="none" w="med" len="med"/>
          </a:ln>
          <a:effectLst/>
        </p:spPr>
      </p:cxnSp>
      <p:cxnSp>
        <p:nvCxnSpPr>
          <p:cNvPr id="73" name="Прямая соединительная линия 72"/>
          <p:cNvCxnSpPr/>
          <p:nvPr/>
        </p:nvCxnSpPr>
        <p:spPr bwMode="auto">
          <a:xfrm flipH="1" flipV="1">
            <a:off x="6287501" y="4886011"/>
            <a:ext cx="571905" cy="658368"/>
          </a:xfrm>
          <a:prstGeom prst="line">
            <a:avLst/>
          </a:prstGeom>
          <a:noFill/>
          <a:ln w="9525" cap="flat" cmpd="sng" algn="ctr">
            <a:solidFill>
              <a:srgbClr val="C00000"/>
            </a:solidFill>
            <a:prstDash val="solid"/>
            <a:round/>
            <a:headEnd type="none" w="med" len="med"/>
            <a:tailEnd type="none" w="med" len="med"/>
          </a:ln>
          <a:effectLst/>
        </p:spPr>
      </p:cxnSp>
      <p:sp>
        <p:nvSpPr>
          <p:cNvPr id="74" name="TextBox 73"/>
          <p:cNvSpPr txBox="1"/>
          <p:nvPr/>
        </p:nvSpPr>
        <p:spPr>
          <a:xfrm>
            <a:off x="6688082" y="5315944"/>
            <a:ext cx="1064858" cy="246221"/>
          </a:xfrm>
          <a:prstGeom prst="rect">
            <a:avLst/>
          </a:prstGeom>
          <a:noFill/>
        </p:spPr>
        <p:txBody>
          <a:bodyPr wrap="square" rtlCol="0">
            <a:spAutoFit/>
          </a:bodyPr>
          <a:lstStyle/>
          <a:p>
            <a:pPr algn="ctr"/>
            <a:r>
              <a:rPr lang="en-US" sz="1000" b="1" dirty="0" smtClean="0">
                <a:solidFill>
                  <a:srgbClr val="C00000"/>
                </a:solidFill>
              </a:rPr>
              <a:t>Khabarovsk</a:t>
            </a:r>
            <a:endParaRPr lang="ru-RU" sz="1000" b="1" dirty="0" smtClean="0">
              <a:solidFill>
                <a:srgbClr val="C00000"/>
              </a:solidFill>
            </a:endParaRPr>
          </a:p>
        </p:txBody>
      </p:sp>
      <p:cxnSp>
        <p:nvCxnSpPr>
          <p:cNvPr id="75" name="Прямая соединительная линия 74"/>
          <p:cNvCxnSpPr/>
          <p:nvPr/>
        </p:nvCxnSpPr>
        <p:spPr bwMode="auto">
          <a:xfrm>
            <a:off x="6859406" y="5544379"/>
            <a:ext cx="803275" cy="0"/>
          </a:xfrm>
          <a:prstGeom prst="line">
            <a:avLst/>
          </a:prstGeom>
          <a:noFill/>
          <a:ln w="9525" cap="flat" cmpd="sng" algn="ctr">
            <a:solidFill>
              <a:srgbClr val="C00000"/>
            </a:solidFill>
            <a:prstDash val="solid"/>
            <a:round/>
            <a:headEnd type="none" w="med" len="med"/>
            <a:tailEnd type="none" w="med" len="med"/>
          </a:ln>
          <a:effectLst/>
        </p:spPr>
      </p:cxnSp>
      <p:cxnSp>
        <p:nvCxnSpPr>
          <p:cNvPr id="76" name="Прямая соединительная линия 75"/>
          <p:cNvCxnSpPr/>
          <p:nvPr/>
        </p:nvCxnSpPr>
        <p:spPr bwMode="auto">
          <a:xfrm flipV="1">
            <a:off x="5402184" y="2105538"/>
            <a:ext cx="884260" cy="2486288"/>
          </a:xfrm>
          <a:prstGeom prst="line">
            <a:avLst/>
          </a:prstGeom>
          <a:noFill/>
          <a:ln w="9525" cap="flat" cmpd="sng" algn="ctr">
            <a:solidFill>
              <a:srgbClr val="C00000"/>
            </a:solidFill>
            <a:prstDash val="solid"/>
            <a:round/>
            <a:headEnd type="none" w="med" len="med"/>
            <a:tailEnd type="none" w="med" len="med"/>
          </a:ln>
          <a:effectLst/>
        </p:spPr>
      </p:cxnSp>
      <p:cxnSp>
        <p:nvCxnSpPr>
          <p:cNvPr id="78" name="Прямая соединительная линия 77"/>
          <p:cNvCxnSpPr/>
          <p:nvPr/>
        </p:nvCxnSpPr>
        <p:spPr bwMode="auto">
          <a:xfrm>
            <a:off x="6286444" y="2105538"/>
            <a:ext cx="803275" cy="0"/>
          </a:xfrm>
          <a:prstGeom prst="line">
            <a:avLst/>
          </a:prstGeom>
          <a:noFill/>
          <a:ln w="9525" cap="flat" cmpd="sng" algn="ctr">
            <a:solidFill>
              <a:srgbClr val="C00000"/>
            </a:solidFill>
            <a:prstDash val="solid"/>
            <a:round/>
            <a:headEnd type="none" w="med" len="med"/>
            <a:tailEnd type="none" w="med" len="med"/>
          </a:ln>
          <a:effectLst/>
        </p:spPr>
      </p:cxnSp>
      <p:sp>
        <p:nvSpPr>
          <p:cNvPr id="79" name="TextBox 78"/>
          <p:cNvSpPr txBox="1"/>
          <p:nvPr/>
        </p:nvSpPr>
        <p:spPr>
          <a:xfrm>
            <a:off x="6155653" y="1880712"/>
            <a:ext cx="1064858" cy="246221"/>
          </a:xfrm>
          <a:prstGeom prst="rect">
            <a:avLst/>
          </a:prstGeom>
          <a:noFill/>
        </p:spPr>
        <p:txBody>
          <a:bodyPr wrap="square" rtlCol="0">
            <a:spAutoFit/>
          </a:bodyPr>
          <a:lstStyle/>
          <a:p>
            <a:pPr algn="ctr"/>
            <a:r>
              <a:rPr lang="en-US" sz="1000" b="1" dirty="0" smtClean="0">
                <a:solidFill>
                  <a:srgbClr val="C00000"/>
                </a:solidFill>
              </a:rPr>
              <a:t>Chita</a:t>
            </a:r>
            <a:endParaRPr lang="ru-RU" sz="1000" b="1" dirty="0" smtClean="0">
              <a:solidFill>
                <a:srgbClr val="C00000"/>
              </a:solidFill>
            </a:endParaRPr>
          </a:p>
        </p:txBody>
      </p:sp>
      <p:cxnSp>
        <p:nvCxnSpPr>
          <p:cNvPr id="80" name="Прямая соединительная линия 79"/>
          <p:cNvCxnSpPr/>
          <p:nvPr/>
        </p:nvCxnSpPr>
        <p:spPr bwMode="auto">
          <a:xfrm flipV="1">
            <a:off x="5070364" y="1855136"/>
            <a:ext cx="884260" cy="2486288"/>
          </a:xfrm>
          <a:prstGeom prst="line">
            <a:avLst/>
          </a:prstGeom>
          <a:noFill/>
          <a:ln w="9525" cap="flat" cmpd="sng" algn="ctr">
            <a:solidFill>
              <a:srgbClr val="C00000"/>
            </a:solidFill>
            <a:prstDash val="solid"/>
            <a:round/>
            <a:headEnd type="none" w="med" len="med"/>
            <a:tailEnd type="none" w="med" len="med"/>
          </a:ln>
          <a:effectLst/>
        </p:spPr>
      </p:cxnSp>
      <p:cxnSp>
        <p:nvCxnSpPr>
          <p:cNvPr id="81" name="Прямая соединительная линия 80"/>
          <p:cNvCxnSpPr/>
          <p:nvPr/>
        </p:nvCxnSpPr>
        <p:spPr bwMode="auto">
          <a:xfrm>
            <a:off x="5954624" y="1855136"/>
            <a:ext cx="803275" cy="0"/>
          </a:xfrm>
          <a:prstGeom prst="line">
            <a:avLst/>
          </a:prstGeom>
          <a:noFill/>
          <a:ln w="9525" cap="flat" cmpd="sng" algn="ctr">
            <a:solidFill>
              <a:srgbClr val="C00000"/>
            </a:solidFill>
            <a:prstDash val="solid"/>
            <a:round/>
            <a:headEnd type="none" w="med" len="med"/>
            <a:tailEnd type="none" w="med" len="med"/>
          </a:ln>
          <a:effectLst/>
        </p:spPr>
      </p:cxnSp>
      <p:sp>
        <p:nvSpPr>
          <p:cNvPr id="82" name="TextBox 81"/>
          <p:cNvSpPr txBox="1"/>
          <p:nvPr/>
        </p:nvSpPr>
        <p:spPr>
          <a:xfrm>
            <a:off x="5823833" y="1630310"/>
            <a:ext cx="1064858" cy="246221"/>
          </a:xfrm>
          <a:prstGeom prst="rect">
            <a:avLst/>
          </a:prstGeom>
          <a:noFill/>
        </p:spPr>
        <p:txBody>
          <a:bodyPr wrap="square" rtlCol="0">
            <a:spAutoFit/>
          </a:bodyPr>
          <a:lstStyle/>
          <a:p>
            <a:pPr algn="ctr"/>
            <a:r>
              <a:rPr lang="en-US" sz="1000" b="1" dirty="0" smtClean="0">
                <a:solidFill>
                  <a:srgbClr val="C00000"/>
                </a:solidFill>
              </a:rPr>
              <a:t>Irkutsk</a:t>
            </a:r>
            <a:endParaRPr lang="ru-RU" sz="1000" b="1" dirty="0" smtClean="0">
              <a:solidFill>
                <a:srgbClr val="C00000"/>
              </a:solidFill>
            </a:endParaRPr>
          </a:p>
        </p:txBody>
      </p:sp>
      <p:cxnSp>
        <p:nvCxnSpPr>
          <p:cNvPr id="83" name="Прямая соединительная линия 82"/>
          <p:cNvCxnSpPr/>
          <p:nvPr/>
        </p:nvCxnSpPr>
        <p:spPr bwMode="auto">
          <a:xfrm flipV="1">
            <a:off x="4563660" y="1448711"/>
            <a:ext cx="1049349" cy="2798959"/>
          </a:xfrm>
          <a:prstGeom prst="line">
            <a:avLst/>
          </a:prstGeom>
          <a:noFill/>
          <a:ln w="9525" cap="flat" cmpd="sng" algn="ctr">
            <a:solidFill>
              <a:srgbClr val="C00000"/>
            </a:solidFill>
            <a:prstDash val="solid"/>
            <a:round/>
            <a:headEnd type="none" w="med" len="med"/>
            <a:tailEnd type="none" w="med" len="med"/>
          </a:ln>
          <a:effectLst/>
        </p:spPr>
      </p:cxnSp>
      <p:cxnSp>
        <p:nvCxnSpPr>
          <p:cNvPr id="84" name="Прямая соединительная линия 83"/>
          <p:cNvCxnSpPr/>
          <p:nvPr/>
        </p:nvCxnSpPr>
        <p:spPr bwMode="auto">
          <a:xfrm>
            <a:off x="5618051" y="1445595"/>
            <a:ext cx="803275" cy="0"/>
          </a:xfrm>
          <a:prstGeom prst="line">
            <a:avLst/>
          </a:prstGeom>
          <a:noFill/>
          <a:ln w="9525" cap="flat" cmpd="sng" algn="ctr">
            <a:solidFill>
              <a:srgbClr val="C00000"/>
            </a:solidFill>
            <a:prstDash val="solid"/>
            <a:round/>
            <a:headEnd type="none" w="med" len="med"/>
            <a:tailEnd type="none" w="med" len="med"/>
          </a:ln>
          <a:effectLst/>
        </p:spPr>
      </p:cxnSp>
      <p:sp>
        <p:nvSpPr>
          <p:cNvPr id="86" name="TextBox 85"/>
          <p:cNvSpPr txBox="1"/>
          <p:nvPr/>
        </p:nvSpPr>
        <p:spPr>
          <a:xfrm>
            <a:off x="5510715" y="1202489"/>
            <a:ext cx="1064858" cy="246221"/>
          </a:xfrm>
          <a:prstGeom prst="rect">
            <a:avLst/>
          </a:prstGeom>
          <a:noFill/>
        </p:spPr>
        <p:txBody>
          <a:bodyPr wrap="square" rtlCol="0">
            <a:spAutoFit/>
          </a:bodyPr>
          <a:lstStyle/>
          <a:p>
            <a:pPr algn="ctr"/>
            <a:r>
              <a:rPr lang="en-US" sz="1000" b="1" dirty="0" smtClean="0">
                <a:solidFill>
                  <a:srgbClr val="C00000"/>
                </a:solidFill>
              </a:rPr>
              <a:t>Krasnoyarsk</a:t>
            </a:r>
            <a:endParaRPr lang="ru-RU" sz="1000" b="1" dirty="0" smtClean="0">
              <a:solidFill>
                <a:srgbClr val="C00000"/>
              </a:solidFill>
            </a:endParaRPr>
          </a:p>
        </p:txBody>
      </p:sp>
      <p:cxnSp>
        <p:nvCxnSpPr>
          <p:cNvPr id="87" name="Прямая соединительная линия 86"/>
          <p:cNvCxnSpPr/>
          <p:nvPr/>
        </p:nvCxnSpPr>
        <p:spPr bwMode="auto">
          <a:xfrm flipV="1">
            <a:off x="4120284" y="1705345"/>
            <a:ext cx="1049349" cy="2798959"/>
          </a:xfrm>
          <a:prstGeom prst="line">
            <a:avLst/>
          </a:prstGeom>
          <a:noFill/>
          <a:ln w="9525" cap="flat" cmpd="sng" algn="ctr">
            <a:solidFill>
              <a:srgbClr val="C00000"/>
            </a:solidFill>
            <a:prstDash val="solid"/>
            <a:round/>
            <a:headEnd type="none" w="med" len="med"/>
            <a:tailEnd type="none" w="med" len="med"/>
          </a:ln>
          <a:effectLst/>
        </p:spPr>
      </p:cxnSp>
      <p:cxnSp>
        <p:nvCxnSpPr>
          <p:cNvPr id="88" name="Прямая соединительная линия 87"/>
          <p:cNvCxnSpPr/>
          <p:nvPr/>
        </p:nvCxnSpPr>
        <p:spPr bwMode="auto">
          <a:xfrm flipV="1">
            <a:off x="4242763" y="1702229"/>
            <a:ext cx="931912" cy="3116"/>
          </a:xfrm>
          <a:prstGeom prst="line">
            <a:avLst/>
          </a:prstGeom>
          <a:noFill/>
          <a:ln w="9525" cap="flat" cmpd="sng" algn="ctr">
            <a:solidFill>
              <a:srgbClr val="C00000"/>
            </a:solidFill>
            <a:prstDash val="solid"/>
            <a:round/>
            <a:headEnd type="none" w="med" len="med"/>
            <a:tailEnd type="none" w="med" len="med"/>
          </a:ln>
          <a:effectLst/>
        </p:spPr>
      </p:cxnSp>
      <p:sp>
        <p:nvSpPr>
          <p:cNvPr id="89" name="TextBox 88"/>
          <p:cNvSpPr txBox="1"/>
          <p:nvPr/>
        </p:nvSpPr>
        <p:spPr>
          <a:xfrm>
            <a:off x="4158686" y="1459124"/>
            <a:ext cx="1064858" cy="246221"/>
          </a:xfrm>
          <a:prstGeom prst="rect">
            <a:avLst/>
          </a:prstGeom>
          <a:noFill/>
        </p:spPr>
        <p:txBody>
          <a:bodyPr wrap="square" rtlCol="0">
            <a:spAutoFit/>
          </a:bodyPr>
          <a:lstStyle/>
          <a:p>
            <a:pPr algn="ctr"/>
            <a:r>
              <a:rPr lang="en-US" sz="1000" b="1" dirty="0" smtClean="0">
                <a:solidFill>
                  <a:srgbClr val="C00000"/>
                </a:solidFill>
              </a:rPr>
              <a:t>Novosibirsk</a:t>
            </a:r>
            <a:endParaRPr lang="ru-RU" sz="1000" b="1" dirty="0" smtClean="0">
              <a:solidFill>
                <a:srgbClr val="C00000"/>
              </a:solidFill>
            </a:endParaRPr>
          </a:p>
        </p:txBody>
      </p:sp>
      <p:cxnSp>
        <p:nvCxnSpPr>
          <p:cNvPr id="91" name="Прямая соединительная линия 90"/>
          <p:cNvCxnSpPr/>
          <p:nvPr/>
        </p:nvCxnSpPr>
        <p:spPr bwMode="auto">
          <a:xfrm flipH="1" flipV="1">
            <a:off x="1341102" y="4107269"/>
            <a:ext cx="1476679" cy="584854"/>
          </a:xfrm>
          <a:prstGeom prst="line">
            <a:avLst/>
          </a:prstGeom>
          <a:noFill/>
          <a:ln w="9525" cap="flat" cmpd="sng" algn="ctr">
            <a:solidFill>
              <a:srgbClr val="C00000"/>
            </a:solidFill>
            <a:prstDash val="solid"/>
            <a:round/>
            <a:headEnd type="none" w="med" len="med"/>
            <a:tailEnd type="none" w="med" len="med"/>
          </a:ln>
          <a:effectLst/>
        </p:spPr>
      </p:cxnSp>
      <p:cxnSp>
        <p:nvCxnSpPr>
          <p:cNvPr id="92" name="Прямая соединительная линия 91"/>
          <p:cNvCxnSpPr/>
          <p:nvPr/>
        </p:nvCxnSpPr>
        <p:spPr bwMode="auto">
          <a:xfrm>
            <a:off x="496486" y="4107269"/>
            <a:ext cx="853375" cy="0"/>
          </a:xfrm>
          <a:prstGeom prst="line">
            <a:avLst/>
          </a:prstGeom>
          <a:noFill/>
          <a:ln w="9525" cap="flat" cmpd="sng" algn="ctr">
            <a:solidFill>
              <a:srgbClr val="C00000"/>
            </a:solidFill>
            <a:prstDash val="solid"/>
            <a:round/>
            <a:headEnd type="none" w="med" len="med"/>
            <a:tailEnd type="none" w="med" len="med"/>
          </a:ln>
          <a:effectLst/>
        </p:spPr>
      </p:cxnSp>
      <p:sp>
        <p:nvSpPr>
          <p:cNvPr id="93" name="TextBox 92"/>
          <p:cNvSpPr txBox="1"/>
          <p:nvPr/>
        </p:nvSpPr>
        <p:spPr>
          <a:xfrm>
            <a:off x="476740" y="3861048"/>
            <a:ext cx="652743" cy="246221"/>
          </a:xfrm>
          <a:prstGeom prst="rect">
            <a:avLst/>
          </a:prstGeom>
          <a:noFill/>
        </p:spPr>
        <p:txBody>
          <a:bodyPr wrap="none" rtlCol="0">
            <a:spAutoFit/>
          </a:bodyPr>
          <a:lstStyle/>
          <a:p>
            <a:pPr algn="ctr"/>
            <a:r>
              <a:rPr lang="en-US" sz="1000" b="1" dirty="0" smtClean="0">
                <a:solidFill>
                  <a:srgbClr val="C00000"/>
                </a:solidFill>
              </a:rPr>
              <a:t>Saratov</a:t>
            </a:r>
            <a:endParaRPr lang="ru-RU" sz="1000" b="1" dirty="0">
              <a:solidFill>
                <a:srgbClr val="C00000"/>
              </a:solidFill>
            </a:endParaRPr>
          </a:p>
        </p:txBody>
      </p:sp>
      <p:cxnSp>
        <p:nvCxnSpPr>
          <p:cNvPr id="94" name="Прямая соединительная линия 93"/>
          <p:cNvCxnSpPr/>
          <p:nvPr/>
        </p:nvCxnSpPr>
        <p:spPr bwMode="auto">
          <a:xfrm flipH="1" flipV="1">
            <a:off x="1684065" y="3339757"/>
            <a:ext cx="1685668" cy="939181"/>
          </a:xfrm>
          <a:prstGeom prst="line">
            <a:avLst/>
          </a:prstGeom>
          <a:noFill/>
          <a:ln w="9525" cap="flat" cmpd="sng" algn="ctr">
            <a:solidFill>
              <a:srgbClr val="C00000"/>
            </a:solidFill>
            <a:prstDash val="solid"/>
            <a:round/>
            <a:headEnd type="none" w="med" len="med"/>
            <a:tailEnd type="none" w="med" len="med"/>
          </a:ln>
          <a:effectLst/>
        </p:spPr>
      </p:cxnSp>
      <p:cxnSp>
        <p:nvCxnSpPr>
          <p:cNvPr id="95" name="Прямая соединительная линия 94"/>
          <p:cNvCxnSpPr/>
          <p:nvPr/>
        </p:nvCxnSpPr>
        <p:spPr bwMode="auto">
          <a:xfrm flipV="1">
            <a:off x="774893" y="3340082"/>
            <a:ext cx="913934" cy="20"/>
          </a:xfrm>
          <a:prstGeom prst="line">
            <a:avLst/>
          </a:prstGeom>
          <a:noFill/>
          <a:ln w="9525" cap="flat" cmpd="sng" algn="ctr">
            <a:solidFill>
              <a:srgbClr val="C00000"/>
            </a:solidFill>
            <a:prstDash val="solid"/>
            <a:round/>
            <a:headEnd type="none" w="med" len="med"/>
            <a:tailEnd type="none" w="med" len="med"/>
          </a:ln>
          <a:effectLst/>
        </p:spPr>
      </p:cxnSp>
      <p:sp>
        <p:nvSpPr>
          <p:cNvPr id="96" name="TextBox 95"/>
          <p:cNvSpPr txBox="1"/>
          <p:nvPr/>
        </p:nvSpPr>
        <p:spPr>
          <a:xfrm>
            <a:off x="749509" y="3107361"/>
            <a:ext cx="973343" cy="246221"/>
          </a:xfrm>
          <a:prstGeom prst="rect">
            <a:avLst/>
          </a:prstGeom>
          <a:noFill/>
        </p:spPr>
        <p:txBody>
          <a:bodyPr wrap="none" rtlCol="0">
            <a:spAutoFit/>
          </a:bodyPr>
          <a:lstStyle/>
          <a:p>
            <a:pPr algn="ctr"/>
            <a:r>
              <a:rPr lang="en-US" sz="1000" b="1" dirty="0" smtClean="0">
                <a:solidFill>
                  <a:srgbClr val="C00000"/>
                </a:solidFill>
              </a:rPr>
              <a:t>Ekaterinburg</a:t>
            </a:r>
            <a:endParaRPr lang="ru-RU" sz="1000" b="1" dirty="0">
              <a:solidFill>
                <a:srgbClr val="C00000"/>
              </a:solidFill>
            </a:endParaRPr>
          </a:p>
        </p:txBody>
      </p:sp>
      <p:sp>
        <p:nvSpPr>
          <p:cNvPr id="4" name="Овал 3"/>
          <p:cNvSpPr/>
          <p:nvPr/>
        </p:nvSpPr>
        <p:spPr bwMode="auto">
          <a:xfrm>
            <a:off x="2472296" y="4372190"/>
            <a:ext cx="144016" cy="144016"/>
          </a:xfrm>
          <a:prstGeom prst="ellipse">
            <a:avLst/>
          </a:prstGeom>
          <a:solidFill>
            <a:schemeClr val="accent1">
              <a:lumMod val="50000"/>
            </a:schemeClr>
          </a:solid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Tahoma" pitchFamily="34" charset="0"/>
            </a:endParaRPr>
          </a:p>
        </p:txBody>
      </p:sp>
      <p:sp>
        <p:nvSpPr>
          <p:cNvPr id="49" name="Овал 48"/>
          <p:cNvSpPr/>
          <p:nvPr/>
        </p:nvSpPr>
        <p:spPr bwMode="auto">
          <a:xfrm>
            <a:off x="2804129" y="4620115"/>
            <a:ext cx="144016" cy="144016"/>
          </a:xfrm>
          <a:prstGeom prst="ellipse">
            <a:avLst/>
          </a:prstGeom>
          <a:solidFill>
            <a:schemeClr val="accent1">
              <a:lumMod val="50000"/>
            </a:schemeClr>
          </a:solid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Tahoma" pitchFamily="34" charset="0"/>
            </a:endParaRPr>
          </a:p>
        </p:txBody>
      </p:sp>
      <p:sp>
        <p:nvSpPr>
          <p:cNvPr id="58" name="Овал 57"/>
          <p:cNvSpPr/>
          <p:nvPr/>
        </p:nvSpPr>
        <p:spPr bwMode="auto">
          <a:xfrm>
            <a:off x="3369733" y="4235825"/>
            <a:ext cx="144016" cy="144016"/>
          </a:xfrm>
          <a:prstGeom prst="ellipse">
            <a:avLst/>
          </a:prstGeom>
          <a:solidFill>
            <a:schemeClr val="accent1">
              <a:lumMod val="50000"/>
            </a:schemeClr>
          </a:solid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Tahoma" pitchFamily="34" charset="0"/>
            </a:endParaRPr>
          </a:p>
        </p:txBody>
      </p:sp>
      <p:sp>
        <p:nvSpPr>
          <p:cNvPr id="62" name="Овал 61"/>
          <p:cNvSpPr/>
          <p:nvPr/>
        </p:nvSpPr>
        <p:spPr bwMode="auto">
          <a:xfrm>
            <a:off x="2435900" y="4919765"/>
            <a:ext cx="144016" cy="144016"/>
          </a:xfrm>
          <a:prstGeom prst="ellipse">
            <a:avLst/>
          </a:prstGeom>
          <a:solidFill>
            <a:schemeClr val="accent1">
              <a:lumMod val="50000"/>
            </a:schemeClr>
          </a:solid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Tahoma" pitchFamily="34" charset="0"/>
            </a:endParaRPr>
          </a:p>
        </p:txBody>
      </p:sp>
      <p:sp>
        <p:nvSpPr>
          <p:cNvPr id="66" name="Овал 65"/>
          <p:cNvSpPr/>
          <p:nvPr/>
        </p:nvSpPr>
        <p:spPr bwMode="auto">
          <a:xfrm>
            <a:off x="2718413" y="5243936"/>
            <a:ext cx="144016" cy="144016"/>
          </a:xfrm>
          <a:prstGeom prst="ellipse">
            <a:avLst/>
          </a:prstGeom>
          <a:solidFill>
            <a:schemeClr val="accent1">
              <a:lumMod val="50000"/>
            </a:schemeClr>
          </a:solid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Tahoma" pitchFamily="34" charset="0"/>
            </a:endParaRPr>
          </a:p>
        </p:txBody>
      </p:sp>
      <p:sp>
        <p:nvSpPr>
          <p:cNvPr id="67" name="Овал 66"/>
          <p:cNvSpPr/>
          <p:nvPr/>
        </p:nvSpPr>
        <p:spPr bwMode="auto">
          <a:xfrm>
            <a:off x="3513749" y="5262988"/>
            <a:ext cx="144016" cy="144016"/>
          </a:xfrm>
          <a:prstGeom prst="ellipse">
            <a:avLst/>
          </a:prstGeom>
          <a:solidFill>
            <a:schemeClr val="accent1">
              <a:lumMod val="50000"/>
            </a:schemeClr>
          </a:solid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Tahoma" pitchFamily="34" charset="0"/>
            </a:endParaRPr>
          </a:p>
        </p:txBody>
      </p:sp>
      <p:sp>
        <p:nvSpPr>
          <p:cNvPr id="68" name="Овал 67"/>
          <p:cNvSpPr/>
          <p:nvPr/>
        </p:nvSpPr>
        <p:spPr bwMode="auto">
          <a:xfrm>
            <a:off x="3780755" y="4814003"/>
            <a:ext cx="144016" cy="144016"/>
          </a:xfrm>
          <a:prstGeom prst="ellipse">
            <a:avLst/>
          </a:prstGeom>
          <a:solidFill>
            <a:schemeClr val="accent1">
              <a:lumMod val="50000"/>
            </a:schemeClr>
          </a:solid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Tahoma" pitchFamily="34" charset="0"/>
            </a:endParaRPr>
          </a:p>
        </p:txBody>
      </p:sp>
      <p:sp>
        <p:nvSpPr>
          <p:cNvPr id="72" name="Овал 71"/>
          <p:cNvSpPr/>
          <p:nvPr/>
        </p:nvSpPr>
        <p:spPr bwMode="auto">
          <a:xfrm>
            <a:off x="4050282" y="4432296"/>
            <a:ext cx="144016" cy="144016"/>
          </a:xfrm>
          <a:prstGeom prst="ellipse">
            <a:avLst/>
          </a:prstGeom>
          <a:solidFill>
            <a:schemeClr val="accent1">
              <a:lumMod val="50000"/>
            </a:schemeClr>
          </a:solid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Tahoma" pitchFamily="34" charset="0"/>
            </a:endParaRPr>
          </a:p>
        </p:txBody>
      </p:sp>
      <p:sp>
        <p:nvSpPr>
          <p:cNvPr id="77" name="Овал 76"/>
          <p:cNvSpPr/>
          <p:nvPr/>
        </p:nvSpPr>
        <p:spPr bwMode="auto">
          <a:xfrm>
            <a:off x="4491652" y="4228174"/>
            <a:ext cx="144016" cy="144016"/>
          </a:xfrm>
          <a:prstGeom prst="ellipse">
            <a:avLst/>
          </a:prstGeom>
          <a:solidFill>
            <a:schemeClr val="accent1">
              <a:lumMod val="50000"/>
            </a:schemeClr>
          </a:solid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Tahoma" pitchFamily="34" charset="0"/>
            </a:endParaRPr>
          </a:p>
        </p:txBody>
      </p:sp>
      <p:sp>
        <p:nvSpPr>
          <p:cNvPr id="85" name="Овал 84"/>
          <p:cNvSpPr/>
          <p:nvPr/>
        </p:nvSpPr>
        <p:spPr bwMode="auto">
          <a:xfrm>
            <a:off x="4986368" y="4323675"/>
            <a:ext cx="144016" cy="144016"/>
          </a:xfrm>
          <a:prstGeom prst="ellipse">
            <a:avLst/>
          </a:prstGeom>
          <a:solidFill>
            <a:schemeClr val="accent1">
              <a:lumMod val="50000"/>
            </a:schemeClr>
          </a:solid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Tahoma" pitchFamily="34" charset="0"/>
            </a:endParaRPr>
          </a:p>
        </p:txBody>
      </p:sp>
      <p:sp>
        <p:nvSpPr>
          <p:cNvPr id="90" name="Овал 89"/>
          <p:cNvSpPr/>
          <p:nvPr/>
        </p:nvSpPr>
        <p:spPr bwMode="auto">
          <a:xfrm>
            <a:off x="5340601" y="4548107"/>
            <a:ext cx="144016" cy="144016"/>
          </a:xfrm>
          <a:prstGeom prst="ellipse">
            <a:avLst/>
          </a:prstGeom>
          <a:solidFill>
            <a:schemeClr val="accent1">
              <a:lumMod val="50000"/>
            </a:schemeClr>
          </a:solid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Tahoma" pitchFamily="34" charset="0"/>
            </a:endParaRPr>
          </a:p>
        </p:txBody>
      </p:sp>
      <p:sp>
        <p:nvSpPr>
          <p:cNvPr id="97" name="Овал 96"/>
          <p:cNvSpPr/>
          <p:nvPr/>
        </p:nvSpPr>
        <p:spPr bwMode="auto">
          <a:xfrm>
            <a:off x="4955619" y="4958019"/>
            <a:ext cx="144016" cy="144016"/>
          </a:xfrm>
          <a:prstGeom prst="ellipse">
            <a:avLst/>
          </a:prstGeom>
          <a:solidFill>
            <a:schemeClr val="accent1">
              <a:lumMod val="50000"/>
            </a:schemeClr>
          </a:solid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Tahoma" pitchFamily="34" charset="0"/>
            </a:endParaRPr>
          </a:p>
        </p:txBody>
      </p:sp>
      <p:sp>
        <p:nvSpPr>
          <p:cNvPr id="98" name="Овал 97"/>
          <p:cNvSpPr/>
          <p:nvPr/>
        </p:nvSpPr>
        <p:spPr bwMode="auto">
          <a:xfrm>
            <a:off x="6214436" y="4775749"/>
            <a:ext cx="144016" cy="144016"/>
          </a:xfrm>
          <a:prstGeom prst="ellipse">
            <a:avLst/>
          </a:prstGeom>
          <a:solidFill>
            <a:schemeClr val="accent1">
              <a:lumMod val="50000"/>
            </a:schemeClr>
          </a:solid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Tahoma" pitchFamily="34" charset="0"/>
            </a:endParaRPr>
          </a:p>
        </p:txBody>
      </p:sp>
      <p:sp>
        <p:nvSpPr>
          <p:cNvPr id="9" name="TextBox 8"/>
          <p:cNvSpPr txBox="1"/>
          <p:nvPr/>
        </p:nvSpPr>
        <p:spPr>
          <a:xfrm>
            <a:off x="496486" y="363747"/>
            <a:ext cx="6724025" cy="369332"/>
          </a:xfrm>
          <a:prstGeom prst="rect">
            <a:avLst/>
          </a:prstGeom>
          <a:noFill/>
        </p:spPr>
        <p:txBody>
          <a:bodyPr wrap="square" rtlCol="0">
            <a:spAutoFit/>
          </a:bodyPr>
          <a:lstStyle/>
          <a:p>
            <a:r>
              <a:rPr lang="en-US" b="1" dirty="0" smtClean="0">
                <a:solidFill>
                  <a:schemeClr val="bg1"/>
                </a:solidFill>
              </a:rPr>
              <a:t>SERVICE CENTERS </a:t>
            </a:r>
            <a:r>
              <a:rPr lang="en-US" b="1" dirty="0">
                <a:solidFill>
                  <a:schemeClr val="bg1"/>
                </a:solidFill>
              </a:rPr>
              <a:t>GEOGRAPHY </a:t>
            </a:r>
            <a:r>
              <a:rPr lang="en-US" b="1" dirty="0" smtClean="0">
                <a:solidFill>
                  <a:schemeClr val="bg1"/>
                </a:solidFill>
              </a:rPr>
              <a:t>of 1520 SIGNAL Ltd. </a:t>
            </a:r>
            <a:endParaRPr lang="ru-RU" b="1" dirty="0">
              <a:solidFill>
                <a:schemeClr val="bg1"/>
              </a:solidFill>
            </a:endParaRPr>
          </a:p>
        </p:txBody>
      </p:sp>
    </p:spTree>
    <p:extLst>
      <p:ext uri="{BB962C8B-B14F-4D97-AF65-F5344CB8AC3E}">
        <p14:creationId xmlns="" xmlns:p14="http://schemas.microsoft.com/office/powerpoint/2010/main" val="23276871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3466169" y="4117594"/>
            <a:ext cx="1277923" cy="954154"/>
          </a:xfrm>
          <a:prstGeom prst="roundRect">
            <a:avLst>
              <a:gd name="adj" fmla="val 16667"/>
            </a:avLst>
          </a:prstGeom>
          <a:solidFill>
            <a:srgbClr val="C5001A"/>
          </a:solidFill>
          <a:ln w="12700" algn="ctr">
            <a:noFill/>
            <a:miter lim="800000"/>
            <a:headEnd/>
            <a:tailEnd/>
          </a:ln>
        </p:spPr>
        <p:txBody>
          <a:bodyPr wrap="none" lIns="36000" tIns="36000" rIns="36000" bIns="36000" anchor="ctr"/>
          <a:lstStyle/>
          <a:p>
            <a:endParaRPr lang="en-GB" sz="1800" baseline="0" dirty="0"/>
          </a:p>
        </p:txBody>
      </p:sp>
      <p:sp>
        <p:nvSpPr>
          <p:cNvPr id="6" name="Rectangle 4"/>
          <p:cNvSpPr>
            <a:spLocks noChangeArrowheads="1"/>
          </p:cNvSpPr>
          <p:nvPr/>
        </p:nvSpPr>
        <p:spPr bwMode="auto">
          <a:xfrm>
            <a:off x="6470721" y="5204070"/>
            <a:ext cx="1277923" cy="998922"/>
          </a:xfrm>
          <a:prstGeom prst="roundRect">
            <a:avLst>
              <a:gd name="adj" fmla="val 16667"/>
            </a:avLst>
          </a:prstGeom>
          <a:solidFill>
            <a:srgbClr val="C5001A"/>
          </a:solidFill>
          <a:ln w="12700" algn="ctr">
            <a:noFill/>
            <a:miter lim="800000"/>
            <a:headEnd/>
            <a:tailEnd/>
          </a:ln>
        </p:spPr>
        <p:txBody>
          <a:bodyPr wrap="none" lIns="36000" tIns="36000" rIns="36000" bIns="36000" anchor="ctr"/>
          <a:lstStyle/>
          <a:p>
            <a:endParaRPr lang="en-GB" sz="700" b="1" baseline="0" dirty="0">
              <a:solidFill>
                <a:schemeClr val="bg1"/>
              </a:solidFill>
            </a:endParaRPr>
          </a:p>
        </p:txBody>
      </p:sp>
      <p:sp>
        <p:nvSpPr>
          <p:cNvPr id="7" name="Rectangle 12"/>
          <p:cNvSpPr/>
          <p:nvPr/>
        </p:nvSpPr>
        <p:spPr>
          <a:xfrm>
            <a:off x="6437785" y="5896609"/>
            <a:ext cx="1356455"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bg1"/>
                </a:solidFill>
              </a:rPr>
              <a:t>Cybersecurity</a:t>
            </a:r>
            <a:endParaRPr lang="ru-RU" sz="700" b="1" dirty="0">
              <a:solidFill>
                <a:schemeClr val="bg1"/>
              </a:solidFill>
            </a:endParaRPr>
          </a:p>
        </p:txBody>
      </p:sp>
      <p:sp>
        <p:nvSpPr>
          <p:cNvPr id="8" name="Rectangle 4"/>
          <p:cNvSpPr>
            <a:spLocks noChangeArrowheads="1"/>
          </p:cNvSpPr>
          <p:nvPr/>
        </p:nvSpPr>
        <p:spPr bwMode="auto">
          <a:xfrm>
            <a:off x="422364" y="4074753"/>
            <a:ext cx="1339731" cy="998375"/>
          </a:xfrm>
          <a:prstGeom prst="roundRect">
            <a:avLst>
              <a:gd name="adj" fmla="val 16667"/>
            </a:avLst>
          </a:prstGeom>
          <a:solidFill>
            <a:srgbClr val="C5001A"/>
          </a:solidFill>
          <a:ln w="12700" algn="ctr">
            <a:noFill/>
            <a:miter lim="800000"/>
            <a:headEnd/>
            <a:tailEnd/>
          </a:ln>
        </p:spPr>
        <p:txBody>
          <a:bodyPr wrap="none" lIns="36000" tIns="36000" rIns="36000" bIns="36000" anchor="ctr"/>
          <a:lstStyle/>
          <a:p>
            <a:endParaRPr lang="en-GB" sz="1800" baseline="0" dirty="0"/>
          </a:p>
        </p:txBody>
      </p:sp>
      <p:sp>
        <p:nvSpPr>
          <p:cNvPr id="9" name="Rectangle 12"/>
          <p:cNvSpPr/>
          <p:nvPr/>
        </p:nvSpPr>
        <p:spPr>
          <a:xfrm>
            <a:off x="413588" y="4764341"/>
            <a:ext cx="1356455"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bg1"/>
                </a:solidFill>
              </a:rPr>
              <a:t>Level Crossings</a:t>
            </a:r>
            <a:endParaRPr lang="ru-RU" sz="700" b="1" dirty="0">
              <a:solidFill>
                <a:schemeClr val="bg1"/>
              </a:solidFill>
            </a:endParaRPr>
          </a:p>
        </p:txBody>
      </p:sp>
      <p:sp>
        <p:nvSpPr>
          <p:cNvPr id="10" name="Rectangle 4"/>
          <p:cNvSpPr>
            <a:spLocks noChangeArrowheads="1"/>
          </p:cNvSpPr>
          <p:nvPr/>
        </p:nvSpPr>
        <p:spPr bwMode="auto">
          <a:xfrm>
            <a:off x="6487358" y="3007799"/>
            <a:ext cx="1306882" cy="958557"/>
          </a:xfrm>
          <a:prstGeom prst="roundRect">
            <a:avLst>
              <a:gd name="adj" fmla="val 16667"/>
            </a:avLst>
          </a:prstGeom>
          <a:solidFill>
            <a:srgbClr val="C5001A"/>
          </a:solidFill>
          <a:ln w="12700" algn="ctr">
            <a:noFill/>
            <a:miter lim="800000"/>
            <a:headEnd/>
            <a:tailEnd/>
          </a:ln>
        </p:spPr>
        <p:txBody>
          <a:bodyPr wrap="none" lIns="36000" tIns="36000" rIns="36000" bIns="36000" anchor="ctr"/>
          <a:lstStyle/>
          <a:p>
            <a:endParaRPr lang="en-GB" sz="700" b="1" baseline="0" dirty="0">
              <a:solidFill>
                <a:schemeClr val="bg1"/>
              </a:solidFill>
            </a:endParaRPr>
          </a:p>
        </p:txBody>
      </p:sp>
      <p:sp>
        <p:nvSpPr>
          <p:cNvPr id="11" name="Rectangle 4"/>
          <p:cNvSpPr>
            <a:spLocks noChangeArrowheads="1"/>
          </p:cNvSpPr>
          <p:nvPr/>
        </p:nvSpPr>
        <p:spPr bwMode="auto">
          <a:xfrm>
            <a:off x="4968905" y="5248838"/>
            <a:ext cx="1277923" cy="954154"/>
          </a:xfrm>
          <a:prstGeom prst="roundRect">
            <a:avLst>
              <a:gd name="adj" fmla="val 16667"/>
            </a:avLst>
          </a:prstGeom>
          <a:solidFill>
            <a:srgbClr val="C5001A"/>
          </a:solidFill>
          <a:ln w="12700" algn="ctr">
            <a:noFill/>
            <a:miter lim="800000"/>
            <a:headEnd/>
            <a:tailEnd/>
          </a:ln>
        </p:spPr>
        <p:txBody>
          <a:bodyPr wrap="none" lIns="36000" tIns="36000" rIns="36000" bIns="36000" anchor="ctr"/>
          <a:lstStyle/>
          <a:p>
            <a:endParaRPr lang="en-GB" sz="700" b="1" baseline="0" dirty="0">
              <a:solidFill>
                <a:schemeClr val="bg1"/>
              </a:solidFill>
            </a:endParaRPr>
          </a:p>
        </p:txBody>
      </p:sp>
      <p:sp>
        <p:nvSpPr>
          <p:cNvPr id="12" name="Rectangle 4"/>
          <p:cNvSpPr>
            <a:spLocks noChangeArrowheads="1"/>
          </p:cNvSpPr>
          <p:nvPr/>
        </p:nvSpPr>
        <p:spPr bwMode="auto">
          <a:xfrm>
            <a:off x="4970867" y="3016144"/>
            <a:ext cx="1333228" cy="954154"/>
          </a:xfrm>
          <a:prstGeom prst="roundRect">
            <a:avLst>
              <a:gd name="adj" fmla="val 16667"/>
            </a:avLst>
          </a:prstGeom>
          <a:solidFill>
            <a:srgbClr val="C5001A"/>
          </a:solidFill>
          <a:ln w="12700" algn="ctr">
            <a:noFill/>
            <a:miter lim="800000"/>
            <a:headEnd/>
            <a:tailEnd/>
          </a:ln>
        </p:spPr>
        <p:txBody>
          <a:bodyPr wrap="none" lIns="36000" tIns="36000" rIns="36000" bIns="36000" anchor="ctr"/>
          <a:lstStyle/>
          <a:p>
            <a:endParaRPr lang="en-GB" sz="700" b="1" baseline="0" dirty="0">
              <a:solidFill>
                <a:schemeClr val="bg1"/>
              </a:solidFill>
            </a:endParaRPr>
          </a:p>
        </p:txBody>
      </p:sp>
      <p:sp>
        <p:nvSpPr>
          <p:cNvPr id="16" name="Rectangle 25"/>
          <p:cNvSpPr>
            <a:spLocks noGrp="1" noChangeArrowheads="1"/>
          </p:cNvSpPr>
          <p:nvPr>
            <p:ph type="title"/>
          </p:nvPr>
        </p:nvSpPr>
        <p:spPr bwMode="auto">
          <a:xfrm>
            <a:off x="422364" y="361903"/>
            <a:ext cx="7891508" cy="397485"/>
          </a:xfrm>
          <a:prstGeom prst="rect">
            <a:avLst/>
          </a:prstGeom>
          <a:noFill/>
          <a:ln w="9525">
            <a:noFill/>
            <a:miter lim="800000"/>
            <a:headEnd/>
            <a:tailEnd/>
          </a:ln>
        </p:spPr>
        <p:txBody>
          <a:bodyPr lIns="91360" tIns="45680" rIns="91360" bIns="45680"/>
          <a:lstStyle/>
          <a:p>
            <a:r>
              <a:rPr lang="en-US" b="1" dirty="0" smtClean="0">
                <a:solidFill>
                  <a:schemeClr val="bg1"/>
                </a:solidFill>
              </a:rPr>
              <a:t>PRODUCTS AND SOLUTIONS OF 1520 SIGNAL Ltd.</a:t>
            </a:r>
            <a:endParaRPr lang="en-US" b="1" dirty="0">
              <a:solidFill>
                <a:schemeClr val="bg1"/>
              </a:solidFill>
            </a:endParaRPr>
          </a:p>
        </p:txBody>
      </p:sp>
      <p:pic>
        <p:nvPicPr>
          <p:cNvPr id="20" name="Рисунок 19"/>
          <p:cNvPicPr>
            <a:picLocks noChangeAspect="1" noChangeArrowheads="1"/>
          </p:cNvPicPr>
          <p:nvPr/>
        </p:nvPicPr>
        <p:blipFill>
          <a:blip r:embed="rId3" cstate="email">
            <a:extLst>
              <a:ext uri="{28A0092B-C50C-407E-A947-70E740481C1C}">
                <a14:useLocalDpi xmlns="" xmlns:a14="http://schemas.microsoft.com/office/drawing/2010/main" val="0"/>
              </a:ext>
            </a:extLst>
          </a:blip>
          <a:srcRect l="1849" t="2596" r="3764"/>
          <a:stretch>
            <a:fillRect/>
          </a:stretch>
        </p:blipFill>
        <p:spPr bwMode="auto">
          <a:xfrm>
            <a:off x="6478557" y="5194320"/>
            <a:ext cx="1280517" cy="715437"/>
          </a:xfrm>
          <a:prstGeom prst="roundRect">
            <a:avLst>
              <a:gd name="adj" fmla="val 22031"/>
            </a:avLst>
          </a:prstGeom>
          <a:solidFill>
            <a:srgbClr val="FFFFFF">
              <a:shade val="85000"/>
            </a:srgbClr>
          </a:solidFill>
          <a:ln>
            <a:noFill/>
          </a:ln>
          <a:effectLst>
            <a:reflection blurRad="12700" stA="38000" endPos="0" dist="5000" dir="5400000" sy="-100000" algn="bl" rotWithShape="0"/>
          </a:effectLst>
          <a:extLst>
            <a:ext uri="{91240B29-F687-4F45-9708-019B960494DF}">
              <a14:hiddenLine xmlns="" xmlns:a14="http://schemas.microsoft.com/office/drawing/2010/main" w="9525">
                <a:solidFill>
                  <a:srgbClr val="000000"/>
                </a:solidFill>
                <a:miter lim="800000"/>
                <a:headEnd/>
                <a:tailEnd/>
              </a14:hiddenLine>
            </a:ext>
          </a:extLst>
        </p:spPr>
      </p:pic>
      <p:sp>
        <p:nvSpPr>
          <p:cNvPr id="26" name="Rectangle 12"/>
          <p:cNvSpPr/>
          <p:nvPr/>
        </p:nvSpPr>
        <p:spPr>
          <a:xfrm>
            <a:off x="4962091" y="3671309"/>
            <a:ext cx="1356455"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bg1"/>
                </a:solidFill>
              </a:rPr>
              <a:t>Centralized Traffic Control </a:t>
            </a:r>
            <a:r>
              <a:rPr lang="ru-RU" sz="700" b="1" dirty="0" smtClean="0">
                <a:solidFill>
                  <a:schemeClr val="bg1"/>
                </a:solidFill>
              </a:rPr>
              <a:t>(</a:t>
            </a:r>
            <a:r>
              <a:rPr lang="en-US" sz="700" b="1" dirty="0" smtClean="0">
                <a:solidFill>
                  <a:schemeClr val="bg1"/>
                </a:solidFill>
              </a:rPr>
              <a:t>CTC</a:t>
            </a:r>
            <a:r>
              <a:rPr lang="ru-RU" sz="700" b="1" dirty="0" smtClean="0">
                <a:solidFill>
                  <a:schemeClr val="bg1"/>
                </a:solidFill>
              </a:rPr>
              <a:t>)</a:t>
            </a:r>
            <a:endParaRPr lang="ru-RU" sz="700" b="1" dirty="0">
              <a:solidFill>
                <a:schemeClr val="bg1"/>
              </a:solidFill>
            </a:endParaRPr>
          </a:p>
        </p:txBody>
      </p:sp>
      <p:sp>
        <p:nvSpPr>
          <p:cNvPr id="27" name="Rectangle 12"/>
          <p:cNvSpPr/>
          <p:nvPr/>
        </p:nvSpPr>
        <p:spPr>
          <a:xfrm>
            <a:off x="6440589" y="3660645"/>
            <a:ext cx="1356455"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bg1"/>
                </a:solidFill>
              </a:rPr>
              <a:t>Radio Block Center </a:t>
            </a:r>
            <a:r>
              <a:rPr lang="ru-RU" sz="700" b="1" dirty="0" smtClean="0">
                <a:solidFill>
                  <a:schemeClr val="bg1"/>
                </a:solidFill>
              </a:rPr>
              <a:t> (</a:t>
            </a:r>
            <a:r>
              <a:rPr lang="en-US" sz="700" b="1" dirty="0" smtClean="0">
                <a:solidFill>
                  <a:schemeClr val="bg1"/>
                </a:solidFill>
              </a:rPr>
              <a:t>RBC)</a:t>
            </a:r>
            <a:endParaRPr lang="ru-RU" sz="700" b="1" dirty="0">
              <a:solidFill>
                <a:schemeClr val="bg1"/>
              </a:solidFill>
            </a:endParaRPr>
          </a:p>
        </p:txBody>
      </p:sp>
      <p:sp>
        <p:nvSpPr>
          <p:cNvPr id="28" name="Rectangle 12"/>
          <p:cNvSpPr/>
          <p:nvPr/>
        </p:nvSpPr>
        <p:spPr>
          <a:xfrm>
            <a:off x="4960129" y="5913024"/>
            <a:ext cx="1356455"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err="1" smtClean="0">
                <a:solidFill>
                  <a:schemeClr val="bg1"/>
                </a:solidFill>
              </a:rPr>
              <a:t>Balises</a:t>
            </a:r>
            <a:endParaRPr lang="ru-RU" sz="700" b="1" dirty="0">
              <a:solidFill>
                <a:schemeClr val="bg1"/>
              </a:solidFill>
            </a:endParaRPr>
          </a:p>
        </p:txBody>
      </p:sp>
      <p:sp>
        <p:nvSpPr>
          <p:cNvPr id="29" name="Rectangle 4"/>
          <p:cNvSpPr>
            <a:spLocks noChangeArrowheads="1"/>
          </p:cNvSpPr>
          <p:nvPr/>
        </p:nvSpPr>
        <p:spPr bwMode="auto">
          <a:xfrm>
            <a:off x="422364" y="5248752"/>
            <a:ext cx="1278374" cy="962499"/>
          </a:xfrm>
          <a:prstGeom prst="roundRect">
            <a:avLst>
              <a:gd name="adj" fmla="val 16667"/>
            </a:avLst>
          </a:prstGeom>
          <a:solidFill>
            <a:srgbClr val="C5001A"/>
          </a:solidFill>
          <a:ln w="12700" algn="ctr">
            <a:noFill/>
            <a:miter lim="800000"/>
            <a:headEnd/>
            <a:tailEnd/>
          </a:ln>
        </p:spPr>
        <p:txBody>
          <a:bodyPr wrap="none" lIns="36000" tIns="36000" rIns="36000" bIns="36000" anchor="ctr"/>
          <a:lstStyle/>
          <a:p>
            <a:endParaRPr lang="en-GB" sz="700" b="1" baseline="0" dirty="0">
              <a:solidFill>
                <a:schemeClr val="bg1"/>
              </a:solidFill>
            </a:endParaRPr>
          </a:p>
        </p:txBody>
      </p:sp>
      <p:sp>
        <p:nvSpPr>
          <p:cNvPr id="30" name="Rectangle 12"/>
          <p:cNvSpPr/>
          <p:nvPr/>
        </p:nvSpPr>
        <p:spPr>
          <a:xfrm>
            <a:off x="413588" y="5896610"/>
            <a:ext cx="1293729"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bg1"/>
                </a:solidFill>
              </a:rPr>
              <a:t>Lightening protection</a:t>
            </a:r>
            <a:endParaRPr lang="ru-RU" sz="700" b="1" dirty="0">
              <a:solidFill>
                <a:schemeClr val="bg1"/>
              </a:solidFill>
            </a:endParaRPr>
          </a:p>
        </p:txBody>
      </p:sp>
      <p:sp>
        <p:nvSpPr>
          <p:cNvPr id="31" name="Rectangle 4"/>
          <p:cNvSpPr>
            <a:spLocks noChangeArrowheads="1"/>
          </p:cNvSpPr>
          <p:nvPr/>
        </p:nvSpPr>
        <p:spPr bwMode="auto">
          <a:xfrm>
            <a:off x="1933689" y="5247764"/>
            <a:ext cx="1287150" cy="954154"/>
          </a:xfrm>
          <a:prstGeom prst="roundRect">
            <a:avLst>
              <a:gd name="adj" fmla="val 16667"/>
            </a:avLst>
          </a:prstGeom>
          <a:solidFill>
            <a:srgbClr val="C5001A"/>
          </a:solidFill>
          <a:ln w="12700" algn="ctr">
            <a:noFill/>
            <a:miter lim="800000"/>
            <a:headEnd/>
            <a:tailEnd/>
          </a:ln>
        </p:spPr>
        <p:txBody>
          <a:bodyPr wrap="none" lIns="36000" tIns="36000" rIns="36000" bIns="36000" anchor="ctr"/>
          <a:lstStyle/>
          <a:p>
            <a:endParaRPr lang="en-GB" sz="700" b="1" baseline="0" dirty="0">
              <a:solidFill>
                <a:schemeClr val="bg1"/>
              </a:solidFill>
            </a:endParaRPr>
          </a:p>
        </p:txBody>
      </p:sp>
      <p:sp>
        <p:nvSpPr>
          <p:cNvPr id="32" name="Rectangle 12"/>
          <p:cNvSpPr/>
          <p:nvPr/>
        </p:nvSpPr>
        <p:spPr>
          <a:xfrm>
            <a:off x="1924913" y="5883505"/>
            <a:ext cx="1280335"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bg1"/>
                </a:solidFill>
              </a:rPr>
              <a:t>Signals</a:t>
            </a:r>
            <a:endParaRPr lang="ru-RU" sz="700" b="1" dirty="0">
              <a:solidFill>
                <a:schemeClr val="bg1"/>
              </a:solidFill>
            </a:endParaRPr>
          </a:p>
        </p:txBody>
      </p:sp>
      <p:pic>
        <p:nvPicPr>
          <p:cNvPr id="33" name="Рисунок 32"/>
          <p:cNvPicPr>
            <a:picLocks noChangeAspect="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413588" y="5260933"/>
            <a:ext cx="1277401" cy="698533"/>
          </a:xfrm>
          <a:prstGeom prst="roundRect">
            <a:avLst>
              <a:gd name="adj" fmla="val 22173"/>
            </a:avLst>
          </a:prstGeom>
          <a:solidFill>
            <a:srgbClr val="FFFFFF">
              <a:shade val="85000"/>
            </a:srgbClr>
          </a:solidFill>
          <a:ln>
            <a:noFill/>
          </a:ln>
          <a:effectLst>
            <a:reflection blurRad="12700" stA="38000" endPos="0" dist="5000" dir="5400000" sy="-100000" algn="bl" rotWithShape="0"/>
          </a:effectLst>
          <a:extLst>
            <a:ext uri="{91240B29-F687-4F45-9708-019B960494DF}">
              <a14:hiddenLine xmlns="" xmlns:a14="http://schemas.microsoft.com/office/drawing/2010/main" w="9525">
                <a:solidFill>
                  <a:srgbClr val="000000"/>
                </a:solidFill>
                <a:miter lim="800000"/>
                <a:headEnd/>
                <a:tailEnd/>
              </a14:hiddenLine>
            </a:ext>
          </a:extLst>
        </p:spPr>
      </p:pic>
      <p:pic>
        <p:nvPicPr>
          <p:cNvPr id="34" name="Object 42" descr="npo00005e"/>
          <p:cNvPicPr>
            <a:picLocks noChangeAspect="1" noChangeArrowheads="1"/>
          </p:cNvPicPr>
          <p:nvPr/>
        </p:nvPicPr>
        <p:blipFill>
          <a:blip r:embed="rId5" cstate="print"/>
          <a:srcRect/>
          <a:stretch>
            <a:fillRect/>
          </a:stretch>
        </p:blipFill>
        <p:spPr bwMode="auto">
          <a:xfrm>
            <a:off x="1942183" y="5271877"/>
            <a:ext cx="1278656" cy="691801"/>
          </a:xfrm>
          <a:prstGeom prst="roundRect">
            <a:avLst>
              <a:gd name="adj" fmla="val 18904"/>
            </a:avLst>
          </a:prstGeom>
          <a:solidFill>
            <a:srgbClr val="FFFFFF">
              <a:shade val="85000"/>
            </a:srgbClr>
          </a:solidFill>
          <a:ln>
            <a:noFill/>
          </a:ln>
          <a:effectLst>
            <a:reflection blurRad="12700" stA="38000" endPos="0" dist="5000" dir="5400000" sy="-100000" algn="bl" rotWithShape="0"/>
          </a:effectLst>
        </p:spPr>
      </p:pic>
      <p:sp>
        <p:nvSpPr>
          <p:cNvPr id="36" name="Прямоугольник 35"/>
          <p:cNvSpPr/>
          <p:nvPr/>
        </p:nvSpPr>
        <p:spPr>
          <a:xfrm>
            <a:off x="245533" y="2766208"/>
            <a:ext cx="9143281" cy="3543112"/>
          </a:xfrm>
          <a:prstGeom prst="rect">
            <a:avLst/>
          </a:prstGeom>
          <a:noFill/>
          <a:ln w="12700" cmpd="sng">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latin typeface="Times New Roman"/>
              <a:cs typeface="Times New Roman"/>
            </a:endParaRPr>
          </a:p>
        </p:txBody>
      </p:sp>
      <p:pic>
        <p:nvPicPr>
          <p:cNvPr id="37" name="Picture 7" descr="npo00004a"/>
          <p:cNvPicPr>
            <a:picLocks noChangeAspect="1" noChangeArrowheads="1"/>
          </p:cNvPicPr>
          <p:nvPr/>
        </p:nvPicPr>
        <p:blipFill>
          <a:blip r:embed="rId6" cstate="print"/>
          <a:srcRect/>
          <a:stretch>
            <a:fillRect/>
          </a:stretch>
        </p:blipFill>
        <p:spPr bwMode="auto">
          <a:xfrm>
            <a:off x="4975675" y="5269606"/>
            <a:ext cx="1286699" cy="694072"/>
          </a:xfrm>
          <a:prstGeom prst="roundRect">
            <a:avLst>
              <a:gd name="adj" fmla="val 19838"/>
            </a:avLst>
          </a:prstGeom>
          <a:solidFill>
            <a:srgbClr val="FFFFFF">
              <a:shade val="85000"/>
            </a:srgbClr>
          </a:solidFill>
          <a:ln>
            <a:noFill/>
          </a:ln>
          <a:effectLst>
            <a:reflection blurRad="12700" stA="38000" endPos="0" dist="5000" dir="5400000" sy="-100000" algn="bl" rotWithShape="0"/>
          </a:effectLst>
        </p:spPr>
      </p:pic>
      <p:sp>
        <p:nvSpPr>
          <p:cNvPr id="38" name="Rectangle 4"/>
          <p:cNvSpPr>
            <a:spLocks noChangeArrowheads="1"/>
          </p:cNvSpPr>
          <p:nvPr/>
        </p:nvSpPr>
        <p:spPr bwMode="auto">
          <a:xfrm>
            <a:off x="6464088" y="4105534"/>
            <a:ext cx="1287150" cy="976855"/>
          </a:xfrm>
          <a:prstGeom prst="roundRect">
            <a:avLst>
              <a:gd name="adj" fmla="val 16667"/>
            </a:avLst>
          </a:prstGeom>
          <a:solidFill>
            <a:srgbClr val="C5001A"/>
          </a:solidFill>
          <a:ln w="12700" algn="ctr">
            <a:noFill/>
            <a:miter lim="800000"/>
            <a:headEnd/>
            <a:tailEnd/>
          </a:ln>
        </p:spPr>
        <p:txBody>
          <a:bodyPr wrap="none" lIns="36000" tIns="36000" rIns="36000" bIns="36000" anchor="ctr"/>
          <a:lstStyle/>
          <a:p>
            <a:endParaRPr lang="en-GB" sz="700" b="1" baseline="0" dirty="0">
              <a:solidFill>
                <a:schemeClr val="bg1"/>
              </a:solidFill>
            </a:endParaRPr>
          </a:p>
        </p:txBody>
      </p:sp>
      <p:sp>
        <p:nvSpPr>
          <p:cNvPr id="39" name="Rectangle 4"/>
          <p:cNvSpPr>
            <a:spLocks noChangeArrowheads="1"/>
          </p:cNvSpPr>
          <p:nvPr/>
        </p:nvSpPr>
        <p:spPr bwMode="auto">
          <a:xfrm>
            <a:off x="7998863" y="2989695"/>
            <a:ext cx="1287150" cy="976855"/>
          </a:xfrm>
          <a:prstGeom prst="roundRect">
            <a:avLst>
              <a:gd name="adj" fmla="val 16667"/>
            </a:avLst>
          </a:prstGeom>
          <a:solidFill>
            <a:srgbClr val="C5001A"/>
          </a:solidFill>
          <a:ln w="12700" algn="ctr">
            <a:noFill/>
            <a:miter lim="800000"/>
            <a:headEnd/>
            <a:tailEnd/>
          </a:ln>
        </p:spPr>
        <p:txBody>
          <a:bodyPr wrap="none" lIns="36000" tIns="36000" rIns="36000" bIns="36000" anchor="ctr"/>
          <a:lstStyle/>
          <a:p>
            <a:endParaRPr lang="en-GB" sz="700" b="1" baseline="0" dirty="0">
              <a:solidFill>
                <a:schemeClr val="bg1"/>
              </a:solidFill>
            </a:endParaRPr>
          </a:p>
        </p:txBody>
      </p:sp>
      <p:sp>
        <p:nvSpPr>
          <p:cNvPr id="40" name="Rectangle 12"/>
          <p:cNvSpPr/>
          <p:nvPr/>
        </p:nvSpPr>
        <p:spPr>
          <a:xfrm>
            <a:off x="7971015" y="3635190"/>
            <a:ext cx="1314998"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bg1"/>
                </a:solidFill>
              </a:rPr>
              <a:t>Central Processing Unit (CPU)</a:t>
            </a:r>
            <a:endParaRPr lang="en-US" sz="700" b="1" dirty="0">
              <a:solidFill>
                <a:schemeClr val="bg1"/>
              </a:solidFill>
            </a:endParaRPr>
          </a:p>
        </p:txBody>
      </p:sp>
      <p:sp>
        <p:nvSpPr>
          <p:cNvPr id="41" name="Rectangle 4"/>
          <p:cNvSpPr>
            <a:spLocks noChangeArrowheads="1"/>
          </p:cNvSpPr>
          <p:nvPr/>
        </p:nvSpPr>
        <p:spPr bwMode="auto">
          <a:xfrm>
            <a:off x="4964876" y="4094761"/>
            <a:ext cx="1287150" cy="976855"/>
          </a:xfrm>
          <a:prstGeom prst="roundRect">
            <a:avLst>
              <a:gd name="adj" fmla="val 16667"/>
            </a:avLst>
          </a:prstGeom>
          <a:solidFill>
            <a:srgbClr val="C5001A"/>
          </a:solidFill>
          <a:ln w="12700" algn="ctr">
            <a:noFill/>
            <a:miter lim="800000"/>
            <a:headEnd/>
            <a:tailEnd/>
          </a:ln>
        </p:spPr>
        <p:txBody>
          <a:bodyPr wrap="none" lIns="36000" tIns="36000" rIns="36000" bIns="36000" anchor="ctr"/>
          <a:lstStyle/>
          <a:p>
            <a:endParaRPr lang="en-GB" sz="700" b="1" baseline="0" dirty="0">
              <a:solidFill>
                <a:schemeClr val="bg1"/>
              </a:solidFill>
            </a:endParaRPr>
          </a:p>
        </p:txBody>
      </p:sp>
      <p:sp>
        <p:nvSpPr>
          <p:cNvPr id="42" name="Rectangle 12"/>
          <p:cNvSpPr/>
          <p:nvPr/>
        </p:nvSpPr>
        <p:spPr>
          <a:xfrm>
            <a:off x="4975675" y="4749150"/>
            <a:ext cx="1276774"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bg1"/>
                </a:solidFill>
              </a:rPr>
              <a:t>Onboard Systems</a:t>
            </a:r>
            <a:endParaRPr lang="en-US" sz="700" b="1" dirty="0">
              <a:solidFill>
                <a:schemeClr val="bg1"/>
              </a:solidFill>
            </a:endParaRPr>
          </a:p>
        </p:txBody>
      </p:sp>
      <p:sp>
        <p:nvSpPr>
          <p:cNvPr id="43" name="Rectangle 4"/>
          <p:cNvSpPr>
            <a:spLocks noChangeArrowheads="1"/>
          </p:cNvSpPr>
          <p:nvPr/>
        </p:nvSpPr>
        <p:spPr bwMode="auto">
          <a:xfrm>
            <a:off x="3425439" y="5220071"/>
            <a:ext cx="1287150" cy="976855"/>
          </a:xfrm>
          <a:prstGeom prst="roundRect">
            <a:avLst>
              <a:gd name="adj" fmla="val 16667"/>
            </a:avLst>
          </a:prstGeom>
          <a:solidFill>
            <a:srgbClr val="C5001A"/>
          </a:solidFill>
          <a:ln w="12700" algn="ctr">
            <a:noFill/>
            <a:miter lim="800000"/>
            <a:headEnd/>
            <a:tailEnd/>
          </a:ln>
        </p:spPr>
        <p:txBody>
          <a:bodyPr wrap="none" lIns="36000" tIns="36000" rIns="36000" bIns="36000" anchor="ctr"/>
          <a:lstStyle/>
          <a:p>
            <a:endParaRPr lang="en-GB" sz="700" b="1" baseline="0" dirty="0">
              <a:solidFill>
                <a:schemeClr val="bg1"/>
              </a:solidFill>
            </a:endParaRPr>
          </a:p>
        </p:txBody>
      </p:sp>
      <p:sp>
        <p:nvSpPr>
          <p:cNvPr id="44" name="Rectangle 12"/>
          <p:cNvSpPr/>
          <p:nvPr/>
        </p:nvSpPr>
        <p:spPr>
          <a:xfrm>
            <a:off x="3436238" y="5876912"/>
            <a:ext cx="1276774"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bg1"/>
                </a:solidFill>
              </a:rPr>
              <a:t>End of the Train Device (TIMS)</a:t>
            </a:r>
            <a:endParaRPr lang="es-ES_tradnl" sz="700" b="1" dirty="0">
              <a:solidFill>
                <a:schemeClr val="bg1"/>
              </a:solidFill>
            </a:endParaRPr>
          </a:p>
        </p:txBody>
      </p:sp>
      <p:pic>
        <p:nvPicPr>
          <p:cNvPr id="45" name="Picture 2"/>
          <p:cNvPicPr>
            <a:picLocks noChangeAspect="1" noChangeArrowheads="1"/>
          </p:cNvPicPr>
          <p:nvPr/>
        </p:nvPicPr>
        <p:blipFill>
          <a:blip r:embed="rId7" cstate="print"/>
          <a:srcRect/>
          <a:stretch>
            <a:fillRect/>
          </a:stretch>
        </p:blipFill>
        <p:spPr bwMode="auto">
          <a:xfrm>
            <a:off x="3419878" y="5221915"/>
            <a:ext cx="1293134" cy="687842"/>
          </a:xfrm>
          <a:prstGeom prst="roundRect">
            <a:avLst>
              <a:gd name="adj" fmla="val 19437"/>
            </a:avLst>
          </a:prstGeom>
          <a:noFill/>
          <a:ln w="9525">
            <a:noFill/>
            <a:miter lim="800000"/>
            <a:headEnd/>
            <a:tailEnd/>
          </a:ln>
          <a:effectLst/>
        </p:spPr>
      </p:pic>
      <p:sp>
        <p:nvSpPr>
          <p:cNvPr id="46" name="Rectangle 12"/>
          <p:cNvSpPr/>
          <p:nvPr/>
        </p:nvSpPr>
        <p:spPr>
          <a:xfrm>
            <a:off x="6459254" y="4783676"/>
            <a:ext cx="1356455"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700" b="1" dirty="0" smtClean="0">
                <a:solidFill>
                  <a:schemeClr val="bg1"/>
                </a:solidFill>
              </a:rPr>
              <a:t>Object Controller System</a:t>
            </a:r>
            <a:endParaRPr lang="ru-RU" sz="700" b="1" dirty="0">
              <a:solidFill>
                <a:schemeClr val="bg1"/>
              </a:solidFill>
            </a:endParaRPr>
          </a:p>
        </p:txBody>
      </p:sp>
      <p:sp>
        <p:nvSpPr>
          <p:cNvPr id="47" name="Rectangle 4"/>
          <p:cNvSpPr>
            <a:spLocks noChangeArrowheads="1"/>
          </p:cNvSpPr>
          <p:nvPr/>
        </p:nvSpPr>
        <p:spPr bwMode="auto">
          <a:xfrm>
            <a:off x="7968834" y="5206770"/>
            <a:ext cx="1287150" cy="976855"/>
          </a:xfrm>
          <a:prstGeom prst="roundRect">
            <a:avLst>
              <a:gd name="adj" fmla="val 16667"/>
            </a:avLst>
          </a:prstGeom>
          <a:solidFill>
            <a:srgbClr val="C5001A"/>
          </a:solidFill>
          <a:ln w="12700" algn="ctr">
            <a:noFill/>
            <a:miter lim="800000"/>
            <a:headEnd/>
            <a:tailEnd/>
          </a:ln>
        </p:spPr>
        <p:txBody>
          <a:bodyPr wrap="none" lIns="36000" tIns="36000" rIns="36000" bIns="36000" anchor="ctr"/>
          <a:lstStyle/>
          <a:p>
            <a:endParaRPr lang="en-GB" sz="700" b="1" baseline="0" dirty="0">
              <a:solidFill>
                <a:schemeClr val="bg1"/>
              </a:solidFill>
            </a:endParaRPr>
          </a:p>
        </p:txBody>
      </p:sp>
      <p:sp>
        <p:nvSpPr>
          <p:cNvPr id="48" name="Rectangle 12"/>
          <p:cNvSpPr/>
          <p:nvPr/>
        </p:nvSpPr>
        <p:spPr>
          <a:xfrm>
            <a:off x="7971014" y="5894316"/>
            <a:ext cx="1279674"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bg1"/>
                </a:solidFill>
              </a:rPr>
              <a:t>Axle Counters</a:t>
            </a:r>
            <a:endParaRPr lang="es-ES_tradnl" sz="700" b="1" dirty="0">
              <a:solidFill>
                <a:schemeClr val="bg1"/>
              </a:solidFill>
            </a:endParaRPr>
          </a:p>
        </p:txBody>
      </p:sp>
      <p:pic>
        <p:nvPicPr>
          <p:cNvPr id="49" name="Picture 5"/>
          <p:cNvPicPr>
            <a:picLocks noChangeAspect="1" noChangeArrowheads="1"/>
          </p:cNvPicPr>
          <p:nvPr/>
        </p:nvPicPr>
        <p:blipFill>
          <a:blip r:embed="rId8" cstate="print"/>
          <a:srcRect/>
          <a:stretch>
            <a:fillRect/>
          </a:stretch>
        </p:blipFill>
        <p:spPr bwMode="auto">
          <a:xfrm>
            <a:off x="7968836" y="5221915"/>
            <a:ext cx="1287150" cy="709349"/>
          </a:xfrm>
          <a:prstGeom prst="roundRect">
            <a:avLst/>
          </a:prstGeom>
          <a:noFill/>
          <a:ln w="9525">
            <a:noFill/>
            <a:miter lim="800000"/>
            <a:headEnd/>
            <a:tailEnd/>
          </a:ln>
        </p:spPr>
      </p:pic>
      <p:pic>
        <p:nvPicPr>
          <p:cNvPr id="51" name="Рисунок 50"/>
          <p:cNvPicPr>
            <a:picLocks noChangeAspect="1"/>
          </p:cNvPicPr>
          <p:nvPr/>
        </p:nvPicPr>
        <p:blipFill>
          <a:blip r:embed="rId9" cstate="email">
            <a:extLst>
              <a:ext uri="{28A0092B-C50C-407E-A947-70E740481C1C}">
                <a14:useLocalDpi xmlns="" xmlns:a14="http://schemas.microsoft.com/office/drawing/2010/main" val="0"/>
              </a:ext>
            </a:extLst>
          </a:blip>
          <a:stretch>
            <a:fillRect/>
          </a:stretch>
        </p:blipFill>
        <p:spPr>
          <a:xfrm>
            <a:off x="4956470" y="4130910"/>
            <a:ext cx="1290358" cy="661372"/>
          </a:xfrm>
          <a:prstGeom prst="roundRect">
            <a:avLst>
              <a:gd name="adj" fmla="val 20115"/>
            </a:avLst>
          </a:prstGeom>
          <a:solidFill>
            <a:srgbClr val="FFFFFF">
              <a:shade val="85000"/>
            </a:srgbClr>
          </a:solidFill>
          <a:ln>
            <a:noFill/>
          </a:ln>
          <a:effectLst>
            <a:reflection blurRad="12700" stA="38000" endPos="0" dist="5000" dir="5400000" sy="-100000" algn="bl" rotWithShape="0"/>
          </a:effectLst>
        </p:spPr>
      </p:pic>
      <p:pic>
        <p:nvPicPr>
          <p:cNvPr id="53" name="Picture 2" descr="K:\к итогам\фото ОК\20171221_120336.jpg"/>
          <p:cNvPicPr>
            <a:picLocks noChangeAspect="1" noChangeArrowheads="1"/>
          </p:cNvPicPr>
          <p:nvPr/>
        </p:nvPicPr>
        <p:blipFill>
          <a:blip r:embed="rId10" cstate="print"/>
          <a:srcRect/>
          <a:stretch>
            <a:fillRect/>
          </a:stretch>
        </p:blipFill>
        <p:spPr bwMode="auto">
          <a:xfrm>
            <a:off x="6464088" y="4130910"/>
            <a:ext cx="1298567" cy="692911"/>
          </a:xfrm>
          <a:prstGeom prst="roundRect">
            <a:avLst>
              <a:gd name="adj" fmla="val 22755"/>
            </a:avLst>
          </a:prstGeom>
          <a:solidFill>
            <a:srgbClr val="FFFFFF">
              <a:shade val="85000"/>
            </a:srgbClr>
          </a:solidFill>
          <a:ln>
            <a:noFill/>
          </a:ln>
          <a:effectLst>
            <a:reflection blurRad="12700" stA="38000" endPos="0" dist="5000" dir="5400000" sy="-100000" algn="bl" rotWithShape="0"/>
          </a:effectLst>
        </p:spPr>
      </p:pic>
      <p:sp>
        <p:nvSpPr>
          <p:cNvPr id="54" name="Rectangle 4"/>
          <p:cNvSpPr>
            <a:spLocks noChangeArrowheads="1"/>
          </p:cNvSpPr>
          <p:nvPr/>
        </p:nvSpPr>
        <p:spPr bwMode="auto">
          <a:xfrm>
            <a:off x="7963537" y="4087042"/>
            <a:ext cx="1287150" cy="976855"/>
          </a:xfrm>
          <a:prstGeom prst="roundRect">
            <a:avLst>
              <a:gd name="adj" fmla="val 16667"/>
            </a:avLst>
          </a:prstGeom>
          <a:solidFill>
            <a:srgbClr val="C5001A"/>
          </a:solidFill>
          <a:ln w="12700" algn="ctr">
            <a:noFill/>
            <a:miter lim="800000"/>
            <a:headEnd/>
            <a:tailEnd/>
          </a:ln>
        </p:spPr>
        <p:txBody>
          <a:bodyPr wrap="none" lIns="36000" tIns="36000" rIns="36000" bIns="36000" anchor="ctr"/>
          <a:lstStyle/>
          <a:p>
            <a:endParaRPr lang="en-GB" sz="700" b="1" baseline="0" dirty="0">
              <a:solidFill>
                <a:schemeClr val="bg1"/>
              </a:solidFill>
            </a:endParaRPr>
          </a:p>
        </p:txBody>
      </p:sp>
      <p:sp>
        <p:nvSpPr>
          <p:cNvPr id="55" name="Rectangle 12"/>
          <p:cNvSpPr/>
          <p:nvPr/>
        </p:nvSpPr>
        <p:spPr>
          <a:xfrm>
            <a:off x="7993716" y="4821055"/>
            <a:ext cx="1262270" cy="3188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bg1"/>
                </a:solidFill>
              </a:rPr>
              <a:t>Object Controller RUVIO </a:t>
            </a:r>
          </a:p>
          <a:p>
            <a:endParaRPr lang="ru-RU" sz="700" b="1" dirty="0">
              <a:solidFill>
                <a:schemeClr val="bg1"/>
              </a:solidFill>
            </a:endParaRPr>
          </a:p>
        </p:txBody>
      </p:sp>
      <p:pic>
        <p:nvPicPr>
          <p:cNvPr id="56" name="Рисунок 55"/>
          <p:cNvPicPr>
            <a:picLocks noChangeAspect="1"/>
          </p:cNvPicPr>
          <p:nvPr/>
        </p:nvPicPr>
        <p:blipFill>
          <a:blip r:embed="rId11" cstate="email">
            <a:extLst>
              <a:ext uri="{28A0092B-C50C-407E-A947-70E740481C1C}">
                <a14:useLocalDpi xmlns="" xmlns:a14="http://schemas.microsoft.com/office/drawing/2010/main" val="0"/>
              </a:ext>
            </a:extLst>
          </a:blip>
          <a:stretch>
            <a:fillRect/>
          </a:stretch>
        </p:blipFill>
        <p:spPr>
          <a:xfrm>
            <a:off x="7963537" y="4087042"/>
            <a:ext cx="1287149" cy="705524"/>
          </a:xfrm>
          <a:prstGeom prst="roundRect">
            <a:avLst>
              <a:gd name="adj" fmla="val 20333"/>
            </a:avLst>
          </a:prstGeom>
          <a:solidFill>
            <a:srgbClr val="FFFFFF">
              <a:shade val="85000"/>
            </a:srgbClr>
          </a:solidFill>
          <a:ln>
            <a:noFill/>
          </a:ln>
          <a:effectLst>
            <a:reflection blurRad="12700" stA="38000" endPos="0" dist="5000" dir="5400000" sy="-100000" algn="bl" rotWithShape="0"/>
          </a:effectLst>
        </p:spPr>
      </p:pic>
      <p:sp>
        <p:nvSpPr>
          <p:cNvPr id="57" name="Rectangle 12"/>
          <p:cNvSpPr/>
          <p:nvPr/>
        </p:nvSpPr>
        <p:spPr>
          <a:xfrm>
            <a:off x="3457394" y="4743680"/>
            <a:ext cx="1300678"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bg1"/>
                </a:solidFill>
              </a:rPr>
              <a:t>Track Circuits</a:t>
            </a:r>
            <a:endParaRPr lang="en-US" sz="700" b="1" dirty="0">
              <a:solidFill>
                <a:schemeClr val="bg1"/>
              </a:solidFill>
            </a:endParaRPr>
          </a:p>
        </p:txBody>
      </p:sp>
      <p:sp>
        <p:nvSpPr>
          <p:cNvPr id="58" name="Rectangle 4"/>
          <p:cNvSpPr>
            <a:spLocks noChangeArrowheads="1"/>
          </p:cNvSpPr>
          <p:nvPr/>
        </p:nvSpPr>
        <p:spPr bwMode="auto">
          <a:xfrm>
            <a:off x="1956047" y="4106311"/>
            <a:ext cx="1277923" cy="966818"/>
          </a:xfrm>
          <a:prstGeom prst="roundRect">
            <a:avLst>
              <a:gd name="adj" fmla="val 16667"/>
            </a:avLst>
          </a:prstGeom>
          <a:solidFill>
            <a:srgbClr val="C5001A"/>
          </a:solidFill>
          <a:ln w="12700" algn="ctr">
            <a:noFill/>
            <a:miter lim="800000"/>
            <a:headEnd/>
            <a:tailEnd/>
          </a:ln>
        </p:spPr>
        <p:txBody>
          <a:bodyPr wrap="none" lIns="36000" tIns="36000" rIns="36000" bIns="36000" anchor="ctr"/>
          <a:lstStyle/>
          <a:p>
            <a:endParaRPr lang="en-GB" sz="1800" baseline="0" dirty="0"/>
          </a:p>
        </p:txBody>
      </p:sp>
      <p:sp>
        <p:nvSpPr>
          <p:cNvPr id="59" name="Rectangle 12"/>
          <p:cNvSpPr/>
          <p:nvPr/>
        </p:nvSpPr>
        <p:spPr>
          <a:xfrm>
            <a:off x="1947272" y="4757798"/>
            <a:ext cx="1273568"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bg1"/>
                </a:solidFill>
              </a:rPr>
              <a:t>Point Machines</a:t>
            </a:r>
            <a:endParaRPr lang="ru-RU" sz="700" b="1" dirty="0">
              <a:solidFill>
                <a:schemeClr val="bg1"/>
              </a:solidFill>
            </a:endParaRPr>
          </a:p>
        </p:txBody>
      </p:sp>
      <p:pic>
        <p:nvPicPr>
          <p:cNvPr id="60" name="Object 25" descr="npo000056"/>
          <p:cNvPicPr>
            <a:picLocks noChangeAspect="1" noChangeArrowheads="1"/>
          </p:cNvPicPr>
          <p:nvPr/>
        </p:nvPicPr>
        <p:blipFill>
          <a:blip r:embed="rId12" cstate="print"/>
          <a:srcRect/>
          <a:stretch>
            <a:fillRect/>
          </a:stretch>
        </p:blipFill>
        <p:spPr bwMode="auto">
          <a:xfrm>
            <a:off x="1956047" y="4118191"/>
            <a:ext cx="1281430" cy="711764"/>
          </a:xfrm>
          <a:prstGeom prst="roundRect">
            <a:avLst>
              <a:gd name="adj" fmla="val 27781"/>
            </a:avLst>
          </a:prstGeom>
          <a:solidFill>
            <a:srgbClr val="FFFFFF">
              <a:shade val="85000"/>
            </a:srgbClr>
          </a:solidFill>
          <a:ln>
            <a:noFill/>
          </a:ln>
          <a:effectLst>
            <a:reflection blurRad="12700" stA="38000" endPos="0" dist="5000" dir="5400000" sy="-100000" algn="bl" rotWithShape="0"/>
          </a:effectLst>
        </p:spPr>
      </p:pic>
      <p:sp>
        <p:nvSpPr>
          <p:cNvPr id="61" name="Прямоугольник 60"/>
          <p:cNvSpPr/>
          <p:nvPr/>
        </p:nvSpPr>
        <p:spPr>
          <a:xfrm>
            <a:off x="331773" y="2864581"/>
            <a:ext cx="4540834" cy="1092607"/>
          </a:xfrm>
          <a:prstGeom prst="rect">
            <a:avLst/>
          </a:prstGeom>
        </p:spPr>
        <p:txBody>
          <a:bodyPr wrap="square">
            <a:spAutoFit/>
          </a:bodyPr>
          <a:lstStyle/>
          <a:p>
            <a:pPr>
              <a:spcAft>
                <a:spcPts val="600"/>
              </a:spcAft>
              <a:buClr>
                <a:srgbClr val="D20A23"/>
              </a:buClr>
            </a:pPr>
            <a:r>
              <a:rPr lang="en-US" sz="1200" dirty="0">
                <a:solidFill>
                  <a:schemeClr val="tx2"/>
                </a:solidFill>
                <a:cs typeface="Aharoni" panose="02010803020104030203" pitchFamily="2" charset="-79"/>
              </a:rPr>
              <a:t>Technical solutions for mainlines, high speed and very high speed lines of the mass transit and industrial transport are realized via the following components, manufactured with respect to the Customer </a:t>
            </a:r>
            <a:r>
              <a:rPr lang="en-US" sz="1200" dirty="0" smtClean="0">
                <a:solidFill>
                  <a:schemeClr val="tx2"/>
                </a:solidFill>
                <a:cs typeface="Aharoni" panose="02010803020104030203" pitchFamily="2" charset="-79"/>
              </a:rPr>
              <a:t>demands</a:t>
            </a:r>
            <a:r>
              <a:rPr lang="ru-RU" sz="1200" dirty="0" smtClean="0">
                <a:solidFill>
                  <a:schemeClr val="tx2"/>
                </a:solidFill>
                <a:cs typeface="Aharoni" panose="02010803020104030203" pitchFamily="2" charset="-79"/>
              </a:rPr>
              <a:t>:</a:t>
            </a:r>
            <a:endParaRPr lang="ru-RU" sz="1200" dirty="0">
              <a:solidFill>
                <a:schemeClr val="tx2"/>
              </a:solidFill>
              <a:cs typeface="Aharoni" panose="02010803020104030203" pitchFamily="2" charset="-79"/>
            </a:endParaRPr>
          </a:p>
          <a:p>
            <a:pPr>
              <a:spcAft>
                <a:spcPts val="600"/>
              </a:spcAft>
              <a:buClr>
                <a:srgbClr val="D20A23"/>
              </a:buClr>
            </a:pPr>
            <a:endParaRPr lang="ru-RU" sz="1200" dirty="0" smtClean="0">
              <a:solidFill>
                <a:schemeClr val="tx2"/>
              </a:solidFill>
              <a:cs typeface="Aharoni" panose="02010803020104030203" pitchFamily="2" charset="-79"/>
            </a:endParaRPr>
          </a:p>
        </p:txBody>
      </p:sp>
      <p:sp>
        <p:nvSpPr>
          <p:cNvPr id="68" name="Номер слайда 2"/>
          <p:cNvSpPr>
            <a:spLocks noGrp="1"/>
          </p:cNvSpPr>
          <p:nvPr>
            <p:ph type="sldNum" sz="quarter" idx="12"/>
          </p:nvPr>
        </p:nvSpPr>
        <p:spPr>
          <a:xfrm>
            <a:off x="7185248" y="6309320"/>
            <a:ext cx="2042455" cy="337209"/>
          </a:xfrm>
        </p:spPr>
        <p:txBody>
          <a:bodyPr/>
          <a:lstStyle/>
          <a:p>
            <a:r>
              <a:rPr lang="en-US" sz="1000" b="1" dirty="0" smtClean="0">
                <a:solidFill>
                  <a:srgbClr val="FFFFFF"/>
                </a:solidFill>
              </a:rPr>
              <a:t>12</a:t>
            </a:r>
            <a:endParaRPr lang="ru-RU" sz="1000" b="1" dirty="0">
              <a:solidFill>
                <a:srgbClr val="FFFFFF"/>
              </a:solidFill>
            </a:endParaRPr>
          </a:p>
        </p:txBody>
      </p:sp>
      <p:pic>
        <p:nvPicPr>
          <p:cNvPr id="65" name="Рисунок 64">
            <a:extLst>
              <a:ext uri="{FF2B5EF4-FFF2-40B4-BE49-F238E27FC236}">
                <a16:creationId xmlns:a16="http://schemas.microsoft.com/office/drawing/2014/main" xmlns="" id="{69B897D7-CB0B-4C0D-AB7E-A119D5C520BE}"/>
              </a:ext>
            </a:extLst>
          </p:cNvPr>
          <p:cNvPicPr>
            <a:picLocks noChangeAspect="1"/>
          </p:cNvPicPr>
          <p:nvPr/>
        </p:nvPicPr>
        <p:blipFill>
          <a:blip r:embed="rId13" cstate="print"/>
          <a:stretch>
            <a:fillRect/>
          </a:stretch>
        </p:blipFill>
        <p:spPr>
          <a:xfrm>
            <a:off x="5947184" y="896350"/>
            <a:ext cx="1571099" cy="1576317"/>
          </a:xfrm>
          <a:prstGeom prst="rect">
            <a:avLst/>
          </a:prstGeom>
          <a:effectLst>
            <a:softEdge rad="63500"/>
          </a:effectLst>
        </p:spPr>
      </p:pic>
      <p:pic>
        <p:nvPicPr>
          <p:cNvPr id="70" name="Рисунок 69">
            <a:extLst>
              <a:ext uri="{FF2B5EF4-FFF2-40B4-BE49-F238E27FC236}">
                <a16:creationId xmlns:a16="http://schemas.microsoft.com/office/drawing/2014/main" xmlns="" id="{BECBD364-2AA7-4504-9477-9B5F8CC27842}"/>
              </a:ext>
            </a:extLst>
          </p:cNvPr>
          <p:cNvPicPr>
            <a:picLocks noChangeAspect="1"/>
          </p:cNvPicPr>
          <p:nvPr/>
        </p:nvPicPr>
        <p:blipFill>
          <a:blip r:embed="rId14" cstate="print"/>
          <a:stretch>
            <a:fillRect/>
          </a:stretch>
        </p:blipFill>
        <p:spPr>
          <a:xfrm>
            <a:off x="4117949" y="917777"/>
            <a:ext cx="1566089" cy="1566089"/>
          </a:xfrm>
          <a:prstGeom prst="rect">
            <a:avLst/>
          </a:prstGeom>
          <a:solidFill>
            <a:schemeClr val="bg1"/>
          </a:solidFill>
          <a:effectLst>
            <a:softEdge rad="63500"/>
          </a:effectLst>
        </p:spPr>
      </p:pic>
      <p:grpSp>
        <p:nvGrpSpPr>
          <p:cNvPr id="71" name="Группа 70">
            <a:extLst>
              <a:ext uri="{FF2B5EF4-FFF2-40B4-BE49-F238E27FC236}">
                <a16:creationId xmlns:a16="http://schemas.microsoft.com/office/drawing/2014/main" xmlns="" id="{DFD953CF-406F-44CA-B557-3EC039DE487C}"/>
              </a:ext>
            </a:extLst>
          </p:cNvPr>
          <p:cNvGrpSpPr/>
          <p:nvPr/>
        </p:nvGrpSpPr>
        <p:grpSpPr>
          <a:xfrm>
            <a:off x="2112287" y="797511"/>
            <a:ext cx="1877096" cy="1647498"/>
            <a:chOff x="7578795" y="938777"/>
            <a:chExt cx="2397553" cy="1987304"/>
          </a:xfrm>
        </p:grpSpPr>
        <p:pic>
          <p:nvPicPr>
            <p:cNvPr id="72" name="Рисунок 71">
              <a:extLst>
                <a:ext uri="{FF2B5EF4-FFF2-40B4-BE49-F238E27FC236}">
                  <a16:creationId xmlns:a16="http://schemas.microsoft.com/office/drawing/2014/main" xmlns="" id="{22C6AF95-E5C2-4C59-B320-938C456A43E5}"/>
                </a:ext>
              </a:extLst>
            </p:cNvPr>
            <p:cNvPicPr>
              <a:picLocks noChangeAspect="1"/>
            </p:cNvPicPr>
            <p:nvPr/>
          </p:nvPicPr>
          <p:blipFill>
            <a:blip r:embed="rId15" cstate="print"/>
            <a:stretch>
              <a:fillRect/>
            </a:stretch>
          </p:blipFill>
          <p:spPr>
            <a:xfrm>
              <a:off x="7578800" y="1024641"/>
              <a:ext cx="2260144" cy="1901440"/>
            </a:xfrm>
            <a:prstGeom prst="rect">
              <a:avLst/>
            </a:prstGeom>
            <a:effectLst>
              <a:softEdge rad="127000"/>
            </a:effectLst>
          </p:spPr>
        </p:pic>
        <p:sp>
          <p:nvSpPr>
            <p:cNvPr id="73" name="TextBox 72">
              <a:extLst>
                <a:ext uri="{FF2B5EF4-FFF2-40B4-BE49-F238E27FC236}">
                  <a16:creationId xmlns:a16="http://schemas.microsoft.com/office/drawing/2014/main" xmlns="" id="{3143FA05-5687-4856-B348-0D661FEA0802}"/>
                </a:ext>
              </a:extLst>
            </p:cNvPr>
            <p:cNvSpPr txBox="1"/>
            <p:nvPr/>
          </p:nvSpPr>
          <p:spPr>
            <a:xfrm>
              <a:off x="7578795" y="938777"/>
              <a:ext cx="2397553" cy="482635"/>
            </a:xfrm>
            <a:prstGeom prst="rect">
              <a:avLst/>
            </a:prstGeom>
            <a:solidFill>
              <a:schemeClr val="bg1"/>
            </a:solidFill>
            <a:effectLst>
              <a:softEdge rad="63500"/>
            </a:effectLst>
          </p:spPr>
          <p:txBody>
            <a:bodyPr wrap="square" rtlCol="0">
              <a:spAutoFit/>
            </a:bodyPr>
            <a:lstStyle/>
            <a:p>
              <a:endParaRPr lang="en-US" sz="1000" b="1" dirty="0" smtClean="0">
                <a:solidFill>
                  <a:schemeClr val="bg1">
                    <a:lumMod val="50000"/>
                  </a:schemeClr>
                </a:solidFill>
                <a:latin typeface="+mj-lt"/>
                <a:cs typeface="Aharoni" panose="02010803020104030203" pitchFamily="2" charset="-79"/>
              </a:endParaRPr>
            </a:p>
            <a:p>
              <a:r>
                <a:rPr lang="en-US" sz="1000" b="1" dirty="0" smtClean="0">
                  <a:solidFill>
                    <a:schemeClr val="bg1">
                      <a:lumMod val="50000"/>
                    </a:schemeClr>
                  </a:solidFill>
                  <a:latin typeface="+mj-lt"/>
                  <a:cs typeface="Aharoni" panose="02010803020104030203" pitchFamily="2" charset="-79"/>
                </a:rPr>
                <a:t>Very </a:t>
              </a:r>
              <a:r>
                <a:rPr lang="en-US" sz="1000" b="1" dirty="0">
                  <a:solidFill>
                    <a:schemeClr val="bg1">
                      <a:lumMod val="50000"/>
                    </a:schemeClr>
                  </a:solidFill>
                  <a:latin typeface="+mj-lt"/>
                  <a:cs typeface="Aharoni" panose="02010803020104030203" pitchFamily="2" charset="-79"/>
                </a:rPr>
                <a:t>H</a:t>
              </a:r>
              <a:r>
                <a:rPr lang="en-US" sz="1000" b="1" dirty="0" smtClean="0">
                  <a:solidFill>
                    <a:schemeClr val="bg1">
                      <a:lumMod val="50000"/>
                    </a:schemeClr>
                  </a:solidFill>
                  <a:latin typeface="+mj-lt"/>
                  <a:cs typeface="Aharoni" panose="02010803020104030203" pitchFamily="2" charset="-79"/>
                </a:rPr>
                <a:t>igh Speed Lines</a:t>
              </a:r>
              <a:endParaRPr lang="ru-RU" sz="1000" b="1" dirty="0">
                <a:solidFill>
                  <a:schemeClr val="bg1">
                    <a:lumMod val="50000"/>
                  </a:schemeClr>
                </a:solidFill>
                <a:latin typeface="+mj-lt"/>
                <a:cs typeface="Aharoni" panose="02010803020104030203" pitchFamily="2" charset="-79"/>
              </a:endParaRPr>
            </a:p>
          </p:txBody>
        </p:sp>
      </p:grpSp>
      <p:pic>
        <p:nvPicPr>
          <p:cNvPr id="74" name="Рисунок 73">
            <a:extLst>
              <a:ext uri="{FF2B5EF4-FFF2-40B4-BE49-F238E27FC236}">
                <a16:creationId xmlns:a16="http://schemas.microsoft.com/office/drawing/2014/main" xmlns="" id="{D9EBD359-2232-4D27-AB18-FADC533F439C}"/>
              </a:ext>
            </a:extLst>
          </p:cNvPr>
          <p:cNvPicPr>
            <a:picLocks noChangeAspect="1"/>
          </p:cNvPicPr>
          <p:nvPr/>
        </p:nvPicPr>
        <p:blipFill>
          <a:blip r:embed="rId16" cstate="print"/>
          <a:stretch>
            <a:fillRect/>
          </a:stretch>
        </p:blipFill>
        <p:spPr>
          <a:xfrm>
            <a:off x="413588" y="868692"/>
            <a:ext cx="1698700" cy="1510205"/>
          </a:xfrm>
          <a:prstGeom prst="rect">
            <a:avLst/>
          </a:prstGeom>
          <a:solidFill>
            <a:schemeClr val="bg1"/>
          </a:solidFill>
          <a:effectLst>
            <a:softEdge rad="63500"/>
          </a:effectLst>
        </p:spPr>
      </p:pic>
      <p:sp>
        <p:nvSpPr>
          <p:cNvPr id="2" name="Прямоугольник 1"/>
          <p:cNvSpPr/>
          <p:nvPr/>
        </p:nvSpPr>
        <p:spPr bwMode="auto">
          <a:xfrm>
            <a:off x="542166" y="917777"/>
            <a:ext cx="1413881" cy="279844"/>
          </a:xfrm>
          <a:prstGeom prst="rect">
            <a:avLst/>
          </a:prstGeom>
          <a:solidFill>
            <a:schemeClr val="accent3"/>
          </a:solid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endParaRPr lang="en-US" sz="1000" b="1" dirty="0" smtClean="0">
              <a:solidFill>
                <a:schemeClr val="bg1">
                  <a:lumMod val="50000"/>
                </a:schemeClr>
              </a:solidFill>
              <a:cs typeface="Aharoni" panose="02010803020104030203" pitchFamily="2" charset="-79"/>
            </a:endParaRPr>
          </a:p>
          <a:p>
            <a:pPr algn="ctr"/>
            <a:endParaRPr lang="en-US" sz="1000" b="1" dirty="0" smtClean="0">
              <a:solidFill>
                <a:schemeClr val="bg1">
                  <a:lumMod val="50000"/>
                </a:schemeClr>
              </a:solidFill>
              <a:cs typeface="Aharoni" panose="02010803020104030203" pitchFamily="2" charset="-79"/>
            </a:endParaRPr>
          </a:p>
          <a:p>
            <a:pPr algn="ctr"/>
            <a:r>
              <a:rPr lang="en-US" sz="1000" b="1" dirty="0" smtClean="0">
                <a:solidFill>
                  <a:schemeClr val="bg1">
                    <a:lumMod val="50000"/>
                  </a:schemeClr>
                </a:solidFill>
                <a:cs typeface="Aharoni" panose="02010803020104030203" pitchFamily="2" charset="-79"/>
              </a:rPr>
              <a:t>Mainlines</a:t>
            </a:r>
            <a:endParaRPr lang="ru-RU" sz="1000" b="1" dirty="0">
              <a:solidFill>
                <a:schemeClr val="bg1">
                  <a:lumMod val="50000"/>
                </a:schemeClr>
              </a:solidFill>
              <a:cs typeface="Aharoni" panose="02010803020104030203" pitchFamily="2" charset="-79"/>
            </a:endParaRPr>
          </a:p>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dirty="0" smtClean="0">
                <a:ln>
                  <a:noFill/>
                </a:ln>
                <a:solidFill>
                  <a:schemeClr val="tx1"/>
                </a:solidFill>
                <a:effectLst/>
                <a:latin typeface="Tahoma" pitchFamily="34" charset="0"/>
              </a:rPr>
              <a:t> </a:t>
            </a:r>
            <a:endParaRPr kumimoji="0" lang="ru-RU" sz="1800" b="0" i="0" u="none" strike="noStrike" cap="none" normalizeH="0" baseline="0" dirty="0" smtClean="0">
              <a:ln>
                <a:noFill/>
              </a:ln>
              <a:solidFill>
                <a:schemeClr val="tx1"/>
              </a:solidFill>
              <a:effectLst/>
              <a:latin typeface="Tahoma" pitchFamily="34" charset="0"/>
            </a:endParaRPr>
          </a:p>
        </p:txBody>
      </p:sp>
      <p:sp>
        <p:nvSpPr>
          <p:cNvPr id="3" name="Прямоугольник 2"/>
          <p:cNvSpPr/>
          <p:nvPr/>
        </p:nvSpPr>
        <p:spPr bwMode="auto">
          <a:xfrm>
            <a:off x="4107733" y="959444"/>
            <a:ext cx="1529748" cy="319098"/>
          </a:xfrm>
          <a:prstGeom prst="rect">
            <a:avLst/>
          </a:prstGeom>
          <a:solidFill>
            <a:schemeClr val="accent3"/>
          </a:solid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eaLnBrk="1" latinLnBrk="0" hangingPunct="1">
              <a:lnSpc>
                <a:spcPct val="100000"/>
              </a:lnSpc>
              <a:buClrTx/>
              <a:buSzTx/>
              <a:buFontTx/>
              <a:buNone/>
              <a:tabLst/>
            </a:pPr>
            <a:r>
              <a:rPr lang="en-US" sz="1000" b="1" dirty="0" smtClean="0">
                <a:solidFill>
                  <a:schemeClr val="bg1">
                    <a:lumMod val="50000"/>
                  </a:schemeClr>
                </a:solidFill>
                <a:latin typeface="+mj-lt"/>
                <a:cs typeface="Aharoni" panose="02010803020104030203" pitchFamily="2" charset="-79"/>
              </a:rPr>
              <a:t>Mass -</a:t>
            </a:r>
            <a:r>
              <a:rPr lang="en-US" sz="1000" b="1" dirty="0">
                <a:solidFill>
                  <a:schemeClr val="bg1">
                    <a:lumMod val="50000"/>
                  </a:schemeClr>
                </a:solidFill>
                <a:latin typeface="+mj-lt"/>
                <a:cs typeface="Aharoni" panose="02010803020104030203" pitchFamily="2" charset="-79"/>
              </a:rPr>
              <a:t>Transit</a:t>
            </a:r>
            <a:endParaRPr lang="ru-RU" sz="1000" b="1" dirty="0">
              <a:solidFill>
                <a:schemeClr val="bg1">
                  <a:lumMod val="50000"/>
                </a:schemeClr>
              </a:solidFill>
              <a:latin typeface="+mj-lt"/>
              <a:cs typeface="Aharoni" panose="02010803020104030203" pitchFamily="2" charset="-79"/>
            </a:endParaRPr>
          </a:p>
        </p:txBody>
      </p:sp>
      <p:sp>
        <p:nvSpPr>
          <p:cNvPr id="13" name="Прямоугольник 12"/>
          <p:cNvSpPr/>
          <p:nvPr/>
        </p:nvSpPr>
        <p:spPr bwMode="auto">
          <a:xfrm>
            <a:off x="5947184" y="959444"/>
            <a:ext cx="1571099" cy="319098"/>
          </a:xfrm>
          <a:prstGeom prst="rect">
            <a:avLst/>
          </a:prstGeom>
          <a:solidFill>
            <a:schemeClr val="accent3"/>
          </a:solidFill>
          <a:ln w="381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lang="en-US" sz="1000" b="1" dirty="0">
                <a:solidFill>
                  <a:schemeClr val="bg1">
                    <a:lumMod val="50000"/>
                  </a:schemeClr>
                </a:solidFill>
                <a:latin typeface="+mj-lt"/>
                <a:cs typeface="Aharoni" panose="02010803020104030203" pitchFamily="2" charset="-79"/>
              </a:rPr>
              <a:t>Industrial Transport</a:t>
            </a:r>
            <a:endParaRPr lang="ru-RU" sz="1000" b="1" dirty="0">
              <a:solidFill>
                <a:schemeClr val="bg1">
                  <a:lumMod val="50000"/>
                </a:schemeClr>
              </a:solidFill>
              <a:latin typeface="+mj-lt"/>
              <a:cs typeface="Aharoni" panose="02010803020104030203" pitchFamily="2" charset="-79"/>
            </a:endParaRPr>
          </a:p>
        </p:txBody>
      </p:sp>
      <p:pic>
        <p:nvPicPr>
          <p:cNvPr id="62" name="Рисунок 61"/>
          <p:cNvPicPr>
            <a:picLocks noChangeAspect="1"/>
          </p:cNvPicPr>
          <p:nvPr/>
        </p:nvPicPr>
        <p:blipFill>
          <a:blip r:embed="rId17" cstate="email">
            <a:extLst>
              <a:ext uri="{28A0092B-C50C-407E-A947-70E740481C1C}">
                <a14:useLocalDpi xmlns="" xmlns:a14="http://schemas.microsoft.com/office/drawing/2010/main" val="0"/>
              </a:ext>
            </a:extLst>
          </a:blip>
          <a:stretch>
            <a:fillRect/>
          </a:stretch>
        </p:blipFill>
        <p:spPr>
          <a:xfrm>
            <a:off x="485521" y="4095411"/>
            <a:ext cx="1253317" cy="641635"/>
          </a:xfrm>
          <a:prstGeom prst="roundRect">
            <a:avLst>
              <a:gd name="adj" fmla="val 16667"/>
            </a:avLst>
          </a:prstGeom>
          <a:ln>
            <a:noFill/>
          </a:ln>
          <a:effectLst>
            <a:outerShdw blurRad="76200" dist="38100" dir="7800000" algn="tl" rotWithShape="0">
              <a:srgbClr val="000000">
                <a:alpha val="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4" name="Picture 3" descr="123"/>
          <p:cNvPicPr>
            <a:picLocks noChangeAspect="1" noChangeArrowheads="1"/>
          </p:cNvPicPr>
          <p:nvPr/>
        </p:nvPicPr>
        <p:blipFill rotWithShape="1">
          <a:blip r:embed="rId18" cstate="email">
            <a:extLst>
              <a:ext uri="{28A0092B-C50C-407E-A947-70E740481C1C}">
                <a14:useLocalDpi xmlns="" xmlns:a14="http://schemas.microsoft.com/office/drawing/2010/main" val="0"/>
              </a:ext>
            </a:extLst>
          </a:blip>
          <a:srcRect r="25332"/>
          <a:stretch/>
        </p:blipFill>
        <p:spPr bwMode="auto">
          <a:xfrm>
            <a:off x="3466169" y="4172496"/>
            <a:ext cx="1277923" cy="611179"/>
          </a:xfrm>
          <a:prstGeom prst="roundRect">
            <a:avLst>
              <a:gd name="adj" fmla="val 16667"/>
            </a:avLst>
          </a:prstGeom>
          <a:ln>
            <a:noFill/>
          </a:ln>
          <a:effectLst>
            <a:outerShdw blurRad="76200" dist="38100" dir="7800000" algn="tl" rotWithShape="0">
              <a:srgbClr val="000000">
                <a:alpha val="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146" name="Picture 2"/>
          <p:cNvPicPr>
            <a:picLocks noChangeAspect="1" noChangeArrowheads="1"/>
          </p:cNvPicPr>
          <p:nvPr/>
        </p:nvPicPr>
        <p:blipFill>
          <a:blip r:embed="rId19" cstate="email">
            <a:extLst>
              <a:ext uri="{28A0092B-C50C-407E-A947-70E740481C1C}">
                <a14:useLocalDpi xmlns="" xmlns:a14="http://schemas.microsoft.com/office/drawing/2010/main" val="0"/>
              </a:ext>
            </a:extLst>
          </a:blip>
          <a:srcRect/>
          <a:stretch>
            <a:fillRect/>
          </a:stretch>
        </p:blipFill>
        <p:spPr bwMode="auto">
          <a:xfrm>
            <a:off x="8025967" y="3016143"/>
            <a:ext cx="1230020" cy="6445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6" name="Рисунок 85"/>
          <p:cNvPicPr>
            <a:picLocks noChangeAspect="1"/>
          </p:cNvPicPr>
          <p:nvPr/>
        </p:nvPicPr>
        <p:blipFill>
          <a:blip r:embed="rId20" cstate="print"/>
          <a:stretch>
            <a:fillRect/>
          </a:stretch>
        </p:blipFill>
        <p:spPr>
          <a:xfrm>
            <a:off x="6487358" y="3049814"/>
            <a:ext cx="1275297" cy="621495"/>
          </a:xfrm>
          <a:prstGeom prst="roundRect">
            <a:avLst>
              <a:gd name="adj" fmla="val 15247"/>
            </a:avLst>
          </a:prstGeom>
          <a:ln>
            <a:noFill/>
          </a:ln>
          <a:effectLst>
            <a:outerShdw blurRad="76200" dist="38100" dir="7800000" algn="tl" rotWithShape="0">
              <a:srgbClr val="000000">
                <a:alpha val="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7" name="Picture 2"/>
          <p:cNvPicPr>
            <a:picLocks noChangeAspect="1" noChangeArrowheads="1"/>
          </p:cNvPicPr>
          <p:nvPr/>
        </p:nvPicPr>
        <p:blipFill>
          <a:blip r:embed="rId21" cstate="print"/>
          <a:srcRect/>
          <a:stretch>
            <a:fillRect/>
          </a:stretch>
        </p:blipFill>
        <p:spPr bwMode="auto">
          <a:xfrm>
            <a:off x="4989611" y="3032085"/>
            <a:ext cx="1276422" cy="585923"/>
          </a:xfrm>
          <a:prstGeom prst="roundRect">
            <a:avLst>
              <a:gd name="adj" fmla="val 16241"/>
            </a:avLst>
          </a:prstGeom>
          <a:noFill/>
          <a:ln w="9525">
            <a:noFill/>
            <a:miter lim="800000"/>
            <a:headEnd/>
            <a:tailEnd/>
          </a:ln>
          <a:effectLst/>
        </p:spPr>
      </p:pic>
    </p:spTree>
    <p:extLst>
      <p:ext uri="{BB962C8B-B14F-4D97-AF65-F5344CB8AC3E}">
        <p14:creationId xmlns="" xmlns:p14="http://schemas.microsoft.com/office/powerpoint/2010/main" val="4114750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Прямоугольник 57"/>
          <p:cNvSpPr/>
          <p:nvPr/>
        </p:nvSpPr>
        <p:spPr>
          <a:xfrm>
            <a:off x="3244099" y="3474874"/>
            <a:ext cx="2735591" cy="2554545"/>
          </a:xfrm>
          <a:prstGeom prst="rect">
            <a:avLst/>
          </a:prstGeom>
        </p:spPr>
        <p:txBody>
          <a:bodyPr wrap="square">
            <a:spAutoFit/>
          </a:bodyPr>
          <a:lstStyle/>
          <a:p>
            <a:pPr marL="285750" indent="-285750">
              <a:spcAft>
                <a:spcPts val="600"/>
              </a:spcAft>
              <a:buClr>
                <a:srgbClr val="D20A23"/>
              </a:buClr>
              <a:buFont typeface="Wingdings" panose="05000000000000000000" pitchFamily="2" charset="2"/>
              <a:buChar char="§"/>
            </a:pPr>
            <a:r>
              <a:rPr lang="en-US" sz="900" dirty="0">
                <a:solidFill>
                  <a:schemeClr val="tx2"/>
                </a:solidFill>
                <a:cs typeface="Aharoni" panose="02010803020104030203" pitchFamily="2" charset="-79"/>
              </a:rPr>
              <a:t>Archiving all commands/alarms/actions of workforce for quick data analysis</a:t>
            </a:r>
            <a:r>
              <a:rPr lang="ru-RU" sz="900" dirty="0">
                <a:solidFill>
                  <a:schemeClr val="tx2"/>
                </a:solidFill>
                <a:cs typeface="Aharoni" panose="02010803020104030203" pitchFamily="2" charset="-79"/>
              </a:rPr>
              <a:t>;</a:t>
            </a:r>
          </a:p>
          <a:p>
            <a:pPr marL="285750" indent="-285750">
              <a:spcAft>
                <a:spcPts val="600"/>
              </a:spcAft>
              <a:buClr>
                <a:srgbClr val="D20A23"/>
              </a:buClr>
              <a:buFont typeface="Wingdings" panose="05000000000000000000" pitchFamily="2" charset="2"/>
              <a:buChar char="§"/>
            </a:pPr>
            <a:r>
              <a:rPr lang="en-US" sz="900" dirty="0">
                <a:solidFill>
                  <a:schemeClr val="tx2"/>
                </a:solidFill>
                <a:cs typeface="Aharoni" panose="02010803020104030203" pitchFamily="2" charset="-79"/>
              </a:rPr>
              <a:t>Integration with lines between stations for an efficient dispatching </a:t>
            </a:r>
            <a:r>
              <a:rPr lang="en-US" sz="900" dirty="0" smtClean="0">
                <a:solidFill>
                  <a:schemeClr val="tx2"/>
                </a:solidFill>
                <a:cs typeface="Aharoni" panose="02010803020104030203" pitchFamily="2" charset="-79"/>
              </a:rPr>
              <a:t>control and </a:t>
            </a:r>
            <a:r>
              <a:rPr lang="en-US" sz="900" dirty="0">
                <a:solidFill>
                  <a:schemeClr val="tx2"/>
                </a:solidFill>
                <a:cs typeface="Aharoni" panose="02010803020104030203" pitchFamily="2" charset="-79"/>
              </a:rPr>
              <a:t>operation on the railway line;</a:t>
            </a:r>
            <a:endParaRPr lang="ru-RU" sz="900" dirty="0">
              <a:solidFill>
                <a:schemeClr val="tx2"/>
              </a:solidFill>
              <a:cs typeface="Aharoni" panose="02010803020104030203" pitchFamily="2" charset="-79"/>
            </a:endParaRPr>
          </a:p>
          <a:p>
            <a:pPr marL="285750" indent="-285750">
              <a:spcAft>
                <a:spcPts val="600"/>
              </a:spcAft>
              <a:buClr>
                <a:srgbClr val="D20A23"/>
              </a:buClr>
              <a:buFont typeface="Wingdings" panose="05000000000000000000" pitchFamily="2" charset="2"/>
              <a:buChar char="§"/>
            </a:pPr>
            <a:r>
              <a:rPr lang="en-US" sz="900" dirty="0" smtClean="0">
                <a:solidFill>
                  <a:schemeClr val="tx2"/>
                </a:solidFill>
                <a:cs typeface="Aharoni" panose="02010803020104030203" pitchFamily="2" charset="-79"/>
              </a:rPr>
              <a:t>Usage of  </a:t>
            </a:r>
            <a:r>
              <a:rPr lang="en-US" sz="900" dirty="0">
                <a:solidFill>
                  <a:schemeClr val="tx2"/>
                </a:solidFill>
                <a:cs typeface="Aharoni" panose="02010803020104030203" pitchFamily="2" charset="-79"/>
              </a:rPr>
              <a:t>highly innovative </a:t>
            </a:r>
            <a:r>
              <a:rPr lang="en-US" sz="900" dirty="0" smtClean="0">
                <a:solidFill>
                  <a:schemeClr val="tx2"/>
                </a:solidFill>
                <a:cs typeface="Aharoni" panose="02010803020104030203" pitchFamily="2" charset="-79"/>
              </a:rPr>
              <a:t>signaling technologies on </a:t>
            </a:r>
            <a:r>
              <a:rPr lang="en-US" sz="900" dirty="0">
                <a:solidFill>
                  <a:schemeClr val="tx2"/>
                </a:solidFill>
                <a:cs typeface="Aharoni" panose="02010803020104030203" pitchFamily="2" charset="-79"/>
              </a:rPr>
              <a:t>the railway</a:t>
            </a:r>
            <a:r>
              <a:rPr lang="ru-RU" sz="900" dirty="0">
                <a:solidFill>
                  <a:schemeClr val="tx2"/>
                </a:solidFill>
                <a:cs typeface="Aharoni" panose="02010803020104030203" pitchFamily="2" charset="-79"/>
              </a:rPr>
              <a:t>;</a:t>
            </a:r>
          </a:p>
          <a:p>
            <a:pPr marL="285750" indent="-285750">
              <a:spcAft>
                <a:spcPts val="600"/>
              </a:spcAft>
              <a:buClr>
                <a:srgbClr val="D20A23"/>
              </a:buClr>
              <a:buFont typeface="Wingdings" panose="05000000000000000000" pitchFamily="2" charset="2"/>
              <a:buChar char="§"/>
            </a:pPr>
            <a:r>
              <a:rPr lang="en-US" sz="900" dirty="0">
                <a:solidFill>
                  <a:schemeClr val="tx2"/>
                </a:solidFill>
                <a:cs typeface="Aharoni" panose="02010803020104030203" pitchFamily="2" charset="-79"/>
              </a:rPr>
              <a:t>Complex </a:t>
            </a:r>
            <a:r>
              <a:rPr lang="en-US" sz="900" dirty="0" smtClean="0">
                <a:solidFill>
                  <a:schemeClr val="tx2"/>
                </a:solidFill>
                <a:cs typeface="Aharoni" panose="02010803020104030203" pitchFamily="2" charset="-79"/>
              </a:rPr>
              <a:t>cybersecurity </a:t>
            </a:r>
            <a:r>
              <a:rPr lang="en-US" sz="900" dirty="0">
                <a:solidFill>
                  <a:schemeClr val="tx2"/>
                </a:solidFill>
                <a:cs typeface="Aharoni" panose="02010803020104030203" pitchFamily="2" charset="-79"/>
              </a:rPr>
              <a:t>system for </a:t>
            </a:r>
            <a:r>
              <a:rPr lang="en-US" sz="900" dirty="0" smtClean="0">
                <a:solidFill>
                  <a:schemeClr val="tx2"/>
                </a:solidFill>
                <a:cs typeface="Aharoni" panose="02010803020104030203" pitchFamily="2" charset="-79"/>
              </a:rPr>
              <a:t>incidents detecting, data archiving </a:t>
            </a:r>
            <a:r>
              <a:rPr lang="en-US" sz="900" dirty="0">
                <a:solidFill>
                  <a:schemeClr val="tx2"/>
                </a:solidFill>
                <a:cs typeface="Aharoni" panose="02010803020104030203" pitchFamily="2" charset="-79"/>
              </a:rPr>
              <a:t>and </a:t>
            </a:r>
            <a:r>
              <a:rPr lang="en-US" sz="900" dirty="0" smtClean="0">
                <a:solidFill>
                  <a:schemeClr val="tx2"/>
                </a:solidFill>
                <a:cs typeface="Aharoni" panose="02010803020104030203" pitchFamily="2" charset="-79"/>
              </a:rPr>
              <a:t>operational staff notifying;</a:t>
            </a:r>
            <a:endParaRPr lang="en-US" sz="900" dirty="0">
              <a:solidFill>
                <a:schemeClr val="tx2"/>
              </a:solidFill>
              <a:cs typeface="Aharoni" panose="02010803020104030203" pitchFamily="2" charset="-79"/>
            </a:endParaRPr>
          </a:p>
          <a:p>
            <a:pPr marL="285750" indent="-285750">
              <a:spcAft>
                <a:spcPts val="600"/>
              </a:spcAft>
              <a:buClr>
                <a:srgbClr val="D20A23"/>
              </a:buClr>
              <a:buFont typeface="Wingdings" panose="05000000000000000000" pitchFamily="2" charset="2"/>
              <a:buChar char="§"/>
            </a:pPr>
            <a:r>
              <a:rPr lang="en-US" sz="900" dirty="0">
                <a:solidFill>
                  <a:schemeClr val="tx2"/>
                </a:solidFill>
                <a:cs typeface="Aharoni" panose="02010803020104030203" pitchFamily="2" charset="-79"/>
              </a:rPr>
              <a:t>Extended number of technological functions depending on the requirements for the system;</a:t>
            </a:r>
            <a:endParaRPr lang="ru-RU" sz="900" dirty="0">
              <a:solidFill>
                <a:schemeClr val="tx2"/>
              </a:solidFill>
              <a:cs typeface="Aharoni" panose="02010803020104030203" pitchFamily="2" charset="-79"/>
            </a:endParaRPr>
          </a:p>
          <a:p>
            <a:pPr marL="285750" indent="-285750">
              <a:spcAft>
                <a:spcPts val="600"/>
              </a:spcAft>
              <a:buClr>
                <a:srgbClr val="D20A23"/>
              </a:buClr>
              <a:buFont typeface="Wingdings" panose="05000000000000000000" pitchFamily="2" charset="2"/>
              <a:buChar char="§"/>
            </a:pPr>
            <a:r>
              <a:rPr lang="en-US" sz="900" dirty="0">
                <a:solidFill>
                  <a:schemeClr val="tx2"/>
                </a:solidFill>
                <a:cs typeface="Aharoni" panose="02010803020104030203" pitchFamily="2" charset="-79"/>
              </a:rPr>
              <a:t>Extended self-diagnostic system</a:t>
            </a:r>
            <a:r>
              <a:rPr lang="ru-RU" sz="900" dirty="0">
                <a:solidFill>
                  <a:schemeClr val="tx2"/>
                </a:solidFill>
                <a:cs typeface="Aharoni" panose="02010803020104030203" pitchFamily="2" charset="-79"/>
              </a:rPr>
              <a:t>, </a:t>
            </a:r>
            <a:r>
              <a:rPr lang="en-US" sz="900" dirty="0">
                <a:solidFill>
                  <a:schemeClr val="tx2"/>
                </a:solidFill>
                <a:cs typeface="Aharoni" panose="02010803020104030203" pitchFamily="2" charset="-79"/>
              </a:rPr>
              <a:t>which can predict failures of all subsystems</a:t>
            </a:r>
            <a:r>
              <a:rPr lang="ru-RU" sz="900" dirty="0">
                <a:solidFill>
                  <a:schemeClr val="tx2"/>
                </a:solidFill>
                <a:cs typeface="Aharoni" panose="02010803020104030203" pitchFamily="2" charset="-79"/>
              </a:rPr>
              <a:t>.</a:t>
            </a:r>
            <a:r>
              <a:rPr lang="en-US" sz="900" dirty="0">
                <a:solidFill>
                  <a:schemeClr val="tx2"/>
                </a:solidFill>
                <a:cs typeface="Aharoni" panose="02010803020104030203" pitchFamily="2" charset="-79"/>
              </a:rPr>
              <a:t> </a:t>
            </a:r>
          </a:p>
        </p:txBody>
      </p:sp>
      <p:sp>
        <p:nvSpPr>
          <p:cNvPr id="3" name="Номер слайда 2"/>
          <p:cNvSpPr>
            <a:spLocks noGrp="1"/>
          </p:cNvSpPr>
          <p:nvPr>
            <p:ph type="sldNum" sz="quarter" idx="12"/>
          </p:nvPr>
        </p:nvSpPr>
        <p:spPr>
          <a:xfrm>
            <a:off x="7062660" y="6344156"/>
            <a:ext cx="2203801" cy="264182"/>
          </a:xfrm>
        </p:spPr>
        <p:txBody>
          <a:bodyPr/>
          <a:lstStyle/>
          <a:p>
            <a:r>
              <a:rPr lang="en-US" sz="1000" b="1" dirty="0" smtClean="0"/>
              <a:t>13</a:t>
            </a:r>
            <a:endParaRPr lang="ru-RU" sz="1000" b="1" dirty="0"/>
          </a:p>
        </p:txBody>
      </p:sp>
      <p:sp>
        <p:nvSpPr>
          <p:cNvPr id="4" name="Rectangle 4"/>
          <p:cNvSpPr>
            <a:spLocks noChangeArrowheads="1"/>
          </p:cNvSpPr>
          <p:nvPr/>
        </p:nvSpPr>
        <p:spPr bwMode="auto">
          <a:xfrm>
            <a:off x="6387088" y="2390868"/>
            <a:ext cx="1287150" cy="976855"/>
          </a:xfrm>
          <a:prstGeom prst="roundRect">
            <a:avLst>
              <a:gd name="adj" fmla="val 16667"/>
            </a:avLst>
          </a:prstGeom>
          <a:solidFill>
            <a:srgbClr val="C00000"/>
          </a:solidFill>
          <a:ln w="12700" algn="ctr">
            <a:noFill/>
            <a:miter lim="800000"/>
            <a:headEnd/>
            <a:tailEnd/>
          </a:ln>
        </p:spPr>
        <p:txBody>
          <a:bodyPr wrap="none" lIns="36000" tIns="36000" rIns="36000" bIns="36000" anchor="ctr"/>
          <a:lstStyle/>
          <a:p>
            <a:endParaRPr lang="en-GB" dirty="0"/>
          </a:p>
        </p:txBody>
      </p:sp>
      <p:sp>
        <p:nvSpPr>
          <p:cNvPr id="5" name="Название 1"/>
          <p:cNvSpPr txBox="1">
            <a:spLocks/>
          </p:cNvSpPr>
          <p:nvPr/>
        </p:nvSpPr>
        <p:spPr>
          <a:xfrm>
            <a:off x="592347" y="332656"/>
            <a:ext cx="8412801" cy="3974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07277" tIns="53639" rIns="107277" bIns="53639" numCol="1" anchor="t" anchorCtr="0" compatLnSpc="1">
            <a:prstTxWarp prst="textNoShape">
              <a:avLst/>
            </a:prstTxWarp>
          </a:bodyPr>
          <a:lstStyle>
            <a:lvl1pPr eaLnBrk="1" hangingPunct="1">
              <a:defRPr sz="1800" b="1">
                <a:solidFill>
                  <a:srgbClr val="C5001A"/>
                </a:solidFill>
                <a:latin typeface="+mj-lt"/>
                <a:cs typeface="+mj-cs"/>
              </a:defRPr>
            </a:lvl1pPr>
            <a:lvl2pPr algn="ctr" eaLnBrk="1" hangingPunct="1">
              <a:defRPr sz="5200">
                <a:solidFill>
                  <a:schemeClr val="tx2"/>
                </a:solidFill>
              </a:defRPr>
            </a:lvl2pPr>
            <a:lvl3pPr algn="ctr" eaLnBrk="1" hangingPunct="1">
              <a:defRPr sz="5200">
                <a:solidFill>
                  <a:schemeClr val="tx2"/>
                </a:solidFill>
              </a:defRPr>
            </a:lvl3pPr>
            <a:lvl4pPr algn="ctr" eaLnBrk="1" hangingPunct="1">
              <a:defRPr sz="5200">
                <a:solidFill>
                  <a:schemeClr val="tx2"/>
                </a:solidFill>
              </a:defRPr>
            </a:lvl4pPr>
            <a:lvl5pPr algn="ctr" eaLnBrk="1" hangingPunct="1">
              <a:defRPr sz="5200">
                <a:solidFill>
                  <a:schemeClr val="tx2"/>
                </a:solidFill>
              </a:defRPr>
            </a:lvl5pPr>
            <a:lvl6pPr marL="536387" algn="ctr" fontAlgn="base">
              <a:spcBef>
                <a:spcPct val="0"/>
              </a:spcBef>
              <a:spcAft>
                <a:spcPct val="0"/>
              </a:spcAft>
              <a:defRPr sz="5200">
                <a:solidFill>
                  <a:schemeClr val="tx2"/>
                </a:solidFill>
              </a:defRPr>
            </a:lvl6pPr>
            <a:lvl7pPr marL="1072774" algn="ctr" fontAlgn="base">
              <a:spcBef>
                <a:spcPct val="0"/>
              </a:spcBef>
              <a:spcAft>
                <a:spcPct val="0"/>
              </a:spcAft>
              <a:defRPr sz="5200">
                <a:solidFill>
                  <a:schemeClr val="tx2"/>
                </a:solidFill>
              </a:defRPr>
            </a:lvl7pPr>
            <a:lvl8pPr marL="1609161" algn="ctr" fontAlgn="base">
              <a:spcBef>
                <a:spcPct val="0"/>
              </a:spcBef>
              <a:spcAft>
                <a:spcPct val="0"/>
              </a:spcAft>
              <a:defRPr sz="5200">
                <a:solidFill>
                  <a:schemeClr val="tx2"/>
                </a:solidFill>
              </a:defRPr>
            </a:lvl8pPr>
            <a:lvl9pPr marL="2145548" algn="ctr" fontAlgn="base">
              <a:spcBef>
                <a:spcPct val="0"/>
              </a:spcBef>
              <a:spcAft>
                <a:spcPct val="0"/>
              </a:spcAft>
              <a:defRPr sz="5200">
                <a:solidFill>
                  <a:schemeClr val="tx2"/>
                </a:solidFill>
              </a:defRPr>
            </a:lvl9pPr>
          </a:lstStyle>
          <a:p>
            <a:r>
              <a:rPr lang="en-US" dirty="0" smtClean="0">
                <a:solidFill>
                  <a:srgbClr val="FFFFFF"/>
                </a:solidFill>
              </a:rPr>
              <a:t>MAINLINES AND VHS LINES SIGNALLING SOLUTIONS OVERVIEW </a:t>
            </a:r>
            <a:endParaRPr lang="ru-RU" sz="1600" dirty="0">
              <a:solidFill>
                <a:srgbClr val="FFFFFF"/>
              </a:solidFill>
            </a:endParaRPr>
          </a:p>
        </p:txBody>
      </p:sp>
      <p:sp>
        <p:nvSpPr>
          <p:cNvPr id="6" name="Содержимое 2"/>
          <p:cNvSpPr txBox="1">
            <a:spLocks/>
          </p:cNvSpPr>
          <p:nvPr/>
        </p:nvSpPr>
        <p:spPr bwMode="auto">
          <a:xfrm>
            <a:off x="344488" y="6514464"/>
            <a:ext cx="9217024" cy="3663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107277" tIns="53639" rIns="107277" bIns="53639" numCol="1" anchor="t" anchorCtr="0" compatLnSpc="1">
            <a:prstTxWarp prst="textNoShape">
              <a:avLst/>
            </a:prstTxWarp>
          </a:bodyPr>
          <a:lstStyle>
            <a:lvl1pPr marL="0" indent="0" algn="l" rtl="0" eaLnBrk="1" fontAlgn="base" hangingPunct="1">
              <a:lnSpc>
                <a:spcPct val="100000"/>
              </a:lnSpc>
              <a:spcBef>
                <a:spcPts val="1000"/>
              </a:spcBef>
              <a:spcAft>
                <a:spcPct val="0"/>
              </a:spcAft>
              <a:buFontTx/>
              <a:buNone/>
              <a:defRPr sz="1200" baseline="0">
                <a:solidFill>
                  <a:schemeClr val="tx1"/>
                </a:solidFill>
                <a:latin typeface="+mn-lt"/>
                <a:ea typeface="Arial" charset="0"/>
                <a:cs typeface="+mn-cs"/>
              </a:defRPr>
            </a:lvl1pPr>
            <a:lvl2pPr marL="871629" indent="-335242" algn="l" rtl="0" eaLnBrk="1" fontAlgn="base" hangingPunct="1">
              <a:spcBef>
                <a:spcPct val="20000"/>
              </a:spcBef>
              <a:spcAft>
                <a:spcPct val="0"/>
              </a:spcAft>
              <a:buChar char="–"/>
              <a:defRPr sz="3300">
                <a:solidFill>
                  <a:schemeClr val="tx1"/>
                </a:solidFill>
                <a:latin typeface="+mn-lt"/>
                <a:ea typeface="Arial" charset="0"/>
              </a:defRPr>
            </a:lvl2pPr>
            <a:lvl3pPr marL="1340968" indent="-268194" algn="l" rtl="0" eaLnBrk="1" fontAlgn="base" hangingPunct="1">
              <a:spcBef>
                <a:spcPct val="20000"/>
              </a:spcBef>
              <a:spcAft>
                <a:spcPct val="0"/>
              </a:spcAft>
              <a:buChar char="•"/>
              <a:defRPr sz="2800">
                <a:solidFill>
                  <a:schemeClr val="tx1"/>
                </a:solidFill>
                <a:latin typeface="+mn-lt"/>
                <a:ea typeface="Arial" charset="0"/>
              </a:defRPr>
            </a:lvl3pPr>
            <a:lvl4pPr marL="1877355" indent="-268194" algn="l" rtl="0" eaLnBrk="1" fontAlgn="base" hangingPunct="1">
              <a:spcBef>
                <a:spcPct val="20000"/>
              </a:spcBef>
              <a:spcAft>
                <a:spcPct val="0"/>
              </a:spcAft>
              <a:buChar char="–"/>
              <a:defRPr sz="2300">
                <a:solidFill>
                  <a:schemeClr val="tx1"/>
                </a:solidFill>
                <a:latin typeface="+mn-lt"/>
                <a:ea typeface="Arial" charset="0"/>
              </a:defRPr>
            </a:lvl4pPr>
            <a:lvl5pPr marL="2413742" indent="-268194" algn="l" rtl="0" eaLnBrk="1" fontAlgn="base" hangingPunct="1">
              <a:spcBef>
                <a:spcPct val="20000"/>
              </a:spcBef>
              <a:spcAft>
                <a:spcPct val="0"/>
              </a:spcAft>
              <a:buChar char="»"/>
              <a:defRPr sz="2300">
                <a:solidFill>
                  <a:schemeClr val="tx1"/>
                </a:solidFill>
                <a:latin typeface="+mn-lt"/>
                <a:ea typeface="Arial" charset="0"/>
              </a:defRPr>
            </a:lvl5pPr>
            <a:lvl6pPr marL="2950129" indent="-268194" algn="l" rtl="0" eaLnBrk="1" fontAlgn="base" hangingPunct="1">
              <a:spcBef>
                <a:spcPct val="20000"/>
              </a:spcBef>
              <a:spcAft>
                <a:spcPct val="0"/>
              </a:spcAft>
              <a:buChar char="»"/>
              <a:defRPr sz="2300">
                <a:solidFill>
                  <a:schemeClr val="tx1"/>
                </a:solidFill>
                <a:latin typeface="+mn-lt"/>
              </a:defRPr>
            </a:lvl6pPr>
            <a:lvl7pPr marL="3486516" indent="-268194" algn="l" rtl="0" eaLnBrk="1" fontAlgn="base" hangingPunct="1">
              <a:spcBef>
                <a:spcPct val="20000"/>
              </a:spcBef>
              <a:spcAft>
                <a:spcPct val="0"/>
              </a:spcAft>
              <a:buChar char="»"/>
              <a:defRPr sz="2300">
                <a:solidFill>
                  <a:schemeClr val="tx1"/>
                </a:solidFill>
                <a:latin typeface="+mn-lt"/>
              </a:defRPr>
            </a:lvl7pPr>
            <a:lvl8pPr marL="4022903" indent="-268194" algn="l" rtl="0" eaLnBrk="1" fontAlgn="base" hangingPunct="1">
              <a:spcBef>
                <a:spcPct val="20000"/>
              </a:spcBef>
              <a:spcAft>
                <a:spcPct val="0"/>
              </a:spcAft>
              <a:buChar char="»"/>
              <a:defRPr sz="2300">
                <a:solidFill>
                  <a:schemeClr val="tx1"/>
                </a:solidFill>
                <a:latin typeface="+mn-lt"/>
              </a:defRPr>
            </a:lvl8pPr>
            <a:lvl9pPr marL="4559290" indent="-268194" algn="l" rtl="0" eaLnBrk="1" fontAlgn="base" hangingPunct="1">
              <a:spcBef>
                <a:spcPct val="20000"/>
              </a:spcBef>
              <a:spcAft>
                <a:spcPct val="0"/>
              </a:spcAft>
              <a:buChar char="»"/>
              <a:defRPr sz="2300">
                <a:solidFill>
                  <a:schemeClr val="tx1"/>
                </a:solidFill>
                <a:latin typeface="+mn-lt"/>
              </a:defRPr>
            </a:lvl9pPr>
          </a:lstStyle>
          <a:p>
            <a:pPr algn="just"/>
            <a:r>
              <a:rPr lang="ru-RU" sz="700" kern="0" dirty="0" smtClean="0">
                <a:solidFill>
                  <a:srgbClr val="000000"/>
                </a:solidFill>
              </a:rPr>
              <a:t>*.</a:t>
            </a:r>
            <a:endParaRPr lang="ru-RU" sz="700" kern="0" dirty="0">
              <a:solidFill>
                <a:srgbClr val="000000"/>
              </a:solidFill>
            </a:endParaRPr>
          </a:p>
        </p:txBody>
      </p:sp>
      <p:sp>
        <p:nvSpPr>
          <p:cNvPr id="7" name="Прямоугольник 6"/>
          <p:cNvSpPr/>
          <p:nvPr/>
        </p:nvSpPr>
        <p:spPr>
          <a:xfrm>
            <a:off x="3821289" y="906448"/>
            <a:ext cx="1334329" cy="364634"/>
          </a:xfrm>
          <a:prstGeom prst="rect">
            <a:avLst/>
          </a:prstGeom>
        </p:spPr>
        <p:txBody>
          <a:bodyPr wrap="square" lIns="71549" tIns="35774" rIns="71549" bIns="35774">
            <a:spAutoFit/>
          </a:bodyPr>
          <a:lstStyle/>
          <a:p>
            <a:pPr algn="ctr" defTabSz="1088058"/>
            <a:r>
              <a:rPr lang="en-US" sz="1900" b="1" dirty="0" smtClean="0">
                <a:solidFill>
                  <a:srgbClr val="D20A23"/>
                </a:solidFill>
                <a:latin typeface="Arial" panose="020B0604020202020204" pitchFamily="34" charset="0"/>
                <a:cs typeface="Arial" panose="020B0604020202020204" pitchFamily="34" charset="0"/>
              </a:rPr>
              <a:t>CBI-E</a:t>
            </a:r>
            <a:endParaRPr lang="ru-RU" sz="1900" b="1" dirty="0">
              <a:solidFill>
                <a:srgbClr val="D20A23"/>
              </a:solidFill>
              <a:latin typeface="Arial" panose="020B0604020202020204" pitchFamily="34" charset="0"/>
              <a:cs typeface="Arial" panose="020B0604020202020204" pitchFamily="34" charset="0"/>
            </a:endParaRPr>
          </a:p>
        </p:txBody>
      </p:sp>
      <p:sp>
        <p:nvSpPr>
          <p:cNvPr id="8" name="Прямоугольник 7"/>
          <p:cNvSpPr/>
          <p:nvPr/>
        </p:nvSpPr>
        <p:spPr>
          <a:xfrm>
            <a:off x="3194117" y="1314432"/>
            <a:ext cx="2739258" cy="4922880"/>
          </a:xfrm>
          <a:prstGeom prst="rect">
            <a:avLst/>
          </a:prstGeom>
          <a:noFill/>
          <a:ln w="12700" cmpd="sng">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latin typeface="Times New Roman"/>
              <a:cs typeface="Times New Roman"/>
            </a:endParaRPr>
          </a:p>
        </p:txBody>
      </p:sp>
      <p:sp>
        <p:nvSpPr>
          <p:cNvPr id="9" name="Прямоугольник 8"/>
          <p:cNvSpPr/>
          <p:nvPr/>
        </p:nvSpPr>
        <p:spPr>
          <a:xfrm>
            <a:off x="336783" y="1312175"/>
            <a:ext cx="2691863" cy="4925137"/>
          </a:xfrm>
          <a:prstGeom prst="rect">
            <a:avLst/>
          </a:prstGeom>
          <a:noFill/>
          <a:ln w="12700" cmpd="sng">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latin typeface="Times New Roman"/>
              <a:cs typeface="Times New Roman"/>
            </a:endParaRPr>
          </a:p>
        </p:txBody>
      </p:sp>
      <p:sp>
        <p:nvSpPr>
          <p:cNvPr id="10" name="Прямоугольник 9"/>
          <p:cNvSpPr/>
          <p:nvPr/>
        </p:nvSpPr>
        <p:spPr>
          <a:xfrm>
            <a:off x="6101861" y="1312175"/>
            <a:ext cx="3452433" cy="4925137"/>
          </a:xfrm>
          <a:prstGeom prst="rect">
            <a:avLst/>
          </a:prstGeom>
          <a:noFill/>
          <a:ln w="12700" cmpd="sng">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latin typeface="Times New Roman"/>
              <a:cs typeface="Times New Roman"/>
            </a:endParaRPr>
          </a:p>
        </p:txBody>
      </p:sp>
      <p:sp>
        <p:nvSpPr>
          <p:cNvPr id="11" name="Прямоугольник 10"/>
          <p:cNvSpPr/>
          <p:nvPr/>
        </p:nvSpPr>
        <p:spPr>
          <a:xfrm>
            <a:off x="6724481" y="910442"/>
            <a:ext cx="2027633" cy="364634"/>
          </a:xfrm>
          <a:prstGeom prst="rect">
            <a:avLst/>
          </a:prstGeom>
        </p:spPr>
        <p:txBody>
          <a:bodyPr wrap="square" lIns="71549" tIns="35774" rIns="71549" bIns="35774">
            <a:spAutoFit/>
          </a:bodyPr>
          <a:lstStyle/>
          <a:p>
            <a:pPr algn="ctr" defTabSz="1088058"/>
            <a:r>
              <a:rPr lang="en-US" sz="1900" b="1" dirty="0" smtClean="0">
                <a:solidFill>
                  <a:srgbClr val="D20A23"/>
                </a:solidFill>
                <a:latin typeface="Arial" panose="020B0604020202020204" pitchFamily="34" charset="0"/>
                <a:cs typeface="Arial" panose="020B0604020202020204" pitchFamily="34" charset="0"/>
              </a:rPr>
              <a:t>RBTC system</a:t>
            </a:r>
            <a:endParaRPr lang="ru-RU" sz="1900" b="1" dirty="0">
              <a:solidFill>
                <a:srgbClr val="D20A23"/>
              </a:solidFill>
              <a:latin typeface="Arial" panose="020B0604020202020204" pitchFamily="34" charset="0"/>
              <a:cs typeface="Arial" panose="020B0604020202020204" pitchFamily="34" charset="0"/>
            </a:endParaRPr>
          </a:p>
        </p:txBody>
      </p:sp>
      <p:sp>
        <p:nvSpPr>
          <p:cNvPr id="12" name="Прямоугольник 11"/>
          <p:cNvSpPr/>
          <p:nvPr/>
        </p:nvSpPr>
        <p:spPr>
          <a:xfrm>
            <a:off x="1023618" y="900469"/>
            <a:ext cx="1310898" cy="364634"/>
          </a:xfrm>
          <a:prstGeom prst="rect">
            <a:avLst/>
          </a:prstGeom>
        </p:spPr>
        <p:txBody>
          <a:bodyPr wrap="square" lIns="71549" tIns="35774" rIns="71549" bIns="35774">
            <a:spAutoFit/>
          </a:bodyPr>
          <a:lstStyle/>
          <a:p>
            <a:pPr algn="ctr" defTabSz="1088058"/>
            <a:r>
              <a:rPr lang="en-US" sz="1900" b="1" dirty="0" smtClean="0">
                <a:solidFill>
                  <a:srgbClr val="D20A23"/>
                </a:solidFill>
                <a:latin typeface="Arial" panose="020B0604020202020204" pitchFamily="34" charset="0"/>
                <a:cs typeface="Arial" panose="020B0604020202020204" pitchFamily="34" charset="0"/>
              </a:rPr>
              <a:t>HIS-E</a:t>
            </a:r>
            <a:endParaRPr lang="ru-RU" sz="1900" b="1" dirty="0">
              <a:solidFill>
                <a:srgbClr val="D20A23"/>
              </a:solidFill>
              <a:latin typeface="Arial" panose="020B0604020202020204" pitchFamily="34" charset="0"/>
              <a:cs typeface="Arial" panose="020B0604020202020204" pitchFamily="34" charset="0"/>
            </a:endParaRPr>
          </a:p>
        </p:txBody>
      </p:sp>
      <p:sp>
        <p:nvSpPr>
          <p:cNvPr id="13" name="Rectangle 4"/>
          <p:cNvSpPr>
            <a:spLocks noChangeArrowheads="1"/>
          </p:cNvSpPr>
          <p:nvPr/>
        </p:nvSpPr>
        <p:spPr bwMode="auto">
          <a:xfrm>
            <a:off x="7979311" y="2383473"/>
            <a:ext cx="1287150" cy="976855"/>
          </a:xfrm>
          <a:prstGeom prst="roundRect">
            <a:avLst>
              <a:gd name="adj" fmla="val 16667"/>
            </a:avLst>
          </a:prstGeom>
          <a:solidFill>
            <a:srgbClr val="C00000"/>
          </a:solidFill>
          <a:ln w="12700" algn="ctr">
            <a:noFill/>
            <a:miter lim="800000"/>
            <a:headEnd/>
            <a:tailEnd/>
          </a:ln>
        </p:spPr>
        <p:txBody>
          <a:bodyPr wrap="none" lIns="36000" tIns="36000" rIns="36000" bIns="36000" anchor="ctr"/>
          <a:lstStyle/>
          <a:p>
            <a:endParaRPr lang="en-GB" dirty="0"/>
          </a:p>
        </p:txBody>
      </p:sp>
      <p:sp>
        <p:nvSpPr>
          <p:cNvPr id="15" name="Rectangle 12"/>
          <p:cNvSpPr/>
          <p:nvPr/>
        </p:nvSpPr>
        <p:spPr>
          <a:xfrm>
            <a:off x="7963052" y="3035799"/>
            <a:ext cx="1293033" cy="3558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b="1" dirty="0" smtClean="0">
                <a:solidFill>
                  <a:schemeClr val="bg1"/>
                </a:solidFill>
              </a:rPr>
              <a:t>Radio Block </a:t>
            </a:r>
            <a:r>
              <a:rPr lang="en-US" sz="800" b="1" dirty="0">
                <a:solidFill>
                  <a:schemeClr val="bg1"/>
                </a:solidFill>
              </a:rPr>
              <a:t>C</a:t>
            </a:r>
            <a:r>
              <a:rPr lang="en-US" sz="800" b="1" dirty="0" smtClean="0">
                <a:solidFill>
                  <a:schemeClr val="bg1"/>
                </a:solidFill>
              </a:rPr>
              <a:t>enter </a:t>
            </a:r>
            <a:endParaRPr lang="en-US" sz="800" b="1" dirty="0">
              <a:solidFill>
                <a:schemeClr val="bg1"/>
              </a:solidFill>
            </a:endParaRPr>
          </a:p>
          <a:p>
            <a:r>
              <a:rPr lang="en-US" sz="800" b="1" dirty="0">
                <a:solidFill>
                  <a:schemeClr val="bg1"/>
                </a:solidFill>
              </a:rPr>
              <a:t>(RBC)</a:t>
            </a:r>
            <a:endParaRPr lang="ru-RU" sz="800" b="1" dirty="0">
              <a:solidFill>
                <a:schemeClr val="bg1"/>
              </a:solidFill>
            </a:endParaRPr>
          </a:p>
        </p:txBody>
      </p:sp>
      <p:sp>
        <p:nvSpPr>
          <p:cNvPr id="16" name="Rectangle 4"/>
          <p:cNvSpPr>
            <a:spLocks noChangeArrowheads="1"/>
          </p:cNvSpPr>
          <p:nvPr/>
        </p:nvSpPr>
        <p:spPr bwMode="auto">
          <a:xfrm>
            <a:off x="7952253" y="1345515"/>
            <a:ext cx="1287150" cy="976855"/>
          </a:xfrm>
          <a:prstGeom prst="roundRect">
            <a:avLst>
              <a:gd name="adj" fmla="val 16667"/>
            </a:avLst>
          </a:prstGeom>
          <a:solidFill>
            <a:srgbClr val="C00000"/>
          </a:solidFill>
          <a:ln w="12700" algn="ctr">
            <a:noFill/>
            <a:miter lim="800000"/>
            <a:headEnd/>
            <a:tailEnd/>
          </a:ln>
        </p:spPr>
        <p:txBody>
          <a:bodyPr wrap="none" lIns="36000" tIns="36000" rIns="36000" bIns="36000" anchor="ctr"/>
          <a:lstStyle/>
          <a:p>
            <a:endParaRPr lang="en-GB" dirty="0"/>
          </a:p>
        </p:txBody>
      </p:sp>
      <p:sp>
        <p:nvSpPr>
          <p:cNvPr id="17" name="Rectangle 12"/>
          <p:cNvSpPr/>
          <p:nvPr/>
        </p:nvSpPr>
        <p:spPr>
          <a:xfrm>
            <a:off x="7991164" y="2180311"/>
            <a:ext cx="1252883" cy="164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b="1" dirty="0">
                <a:solidFill>
                  <a:schemeClr val="bg1"/>
                </a:solidFill>
              </a:rPr>
              <a:t>Central Processing Units (CPU)</a:t>
            </a:r>
          </a:p>
          <a:p>
            <a:endParaRPr lang="en-US" sz="800" b="1" dirty="0">
              <a:solidFill>
                <a:schemeClr val="bg1"/>
              </a:solidFill>
            </a:endParaRPr>
          </a:p>
        </p:txBody>
      </p:sp>
      <p:sp>
        <p:nvSpPr>
          <p:cNvPr id="18" name="Rectangle 4"/>
          <p:cNvSpPr>
            <a:spLocks noChangeArrowheads="1"/>
          </p:cNvSpPr>
          <p:nvPr/>
        </p:nvSpPr>
        <p:spPr bwMode="auto">
          <a:xfrm>
            <a:off x="6388589" y="1347978"/>
            <a:ext cx="1287150" cy="976855"/>
          </a:xfrm>
          <a:prstGeom prst="roundRect">
            <a:avLst>
              <a:gd name="adj" fmla="val 16667"/>
            </a:avLst>
          </a:prstGeom>
          <a:solidFill>
            <a:srgbClr val="C00000"/>
          </a:solidFill>
          <a:ln w="12700" algn="ctr">
            <a:noFill/>
            <a:miter lim="800000"/>
            <a:headEnd/>
            <a:tailEnd/>
          </a:ln>
        </p:spPr>
        <p:txBody>
          <a:bodyPr wrap="none" lIns="36000" tIns="36000" rIns="36000" bIns="36000" anchor="ctr"/>
          <a:lstStyle/>
          <a:p>
            <a:endParaRPr lang="en-GB" dirty="0"/>
          </a:p>
        </p:txBody>
      </p:sp>
      <p:sp>
        <p:nvSpPr>
          <p:cNvPr id="19" name="Rectangle 12"/>
          <p:cNvSpPr/>
          <p:nvPr/>
        </p:nvSpPr>
        <p:spPr>
          <a:xfrm>
            <a:off x="6382254" y="2015748"/>
            <a:ext cx="1295640" cy="329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b="1" dirty="0">
                <a:solidFill>
                  <a:schemeClr val="bg1"/>
                </a:solidFill>
              </a:rPr>
              <a:t>Centralized Traffic Control </a:t>
            </a:r>
            <a:r>
              <a:rPr lang="ru-RU" sz="800" b="1" dirty="0">
                <a:solidFill>
                  <a:schemeClr val="bg1"/>
                </a:solidFill>
              </a:rPr>
              <a:t>(</a:t>
            </a:r>
            <a:r>
              <a:rPr lang="en-US" sz="800" b="1" dirty="0">
                <a:solidFill>
                  <a:schemeClr val="bg1"/>
                </a:solidFill>
              </a:rPr>
              <a:t>CTC</a:t>
            </a:r>
            <a:r>
              <a:rPr lang="ru-RU" sz="800" b="1" dirty="0">
                <a:solidFill>
                  <a:schemeClr val="bg1"/>
                </a:solidFill>
              </a:rPr>
              <a:t>)</a:t>
            </a:r>
          </a:p>
        </p:txBody>
      </p:sp>
      <p:sp>
        <p:nvSpPr>
          <p:cNvPr id="20" name="Rectangle 4"/>
          <p:cNvSpPr>
            <a:spLocks noChangeArrowheads="1"/>
          </p:cNvSpPr>
          <p:nvPr/>
        </p:nvSpPr>
        <p:spPr bwMode="auto">
          <a:xfrm>
            <a:off x="7952253" y="4440702"/>
            <a:ext cx="1287150" cy="976855"/>
          </a:xfrm>
          <a:prstGeom prst="roundRect">
            <a:avLst>
              <a:gd name="adj" fmla="val 16667"/>
            </a:avLst>
          </a:prstGeom>
          <a:solidFill>
            <a:srgbClr val="C00000"/>
          </a:solidFill>
          <a:ln w="12700" algn="ctr">
            <a:noFill/>
            <a:miter lim="800000"/>
            <a:headEnd/>
            <a:tailEnd/>
          </a:ln>
        </p:spPr>
        <p:txBody>
          <a:bodyPr wrap="none" lIns="36000" tIns="36000" rIns="36000" bIns="36000" anchor="ctr"/>
          <a:lstStyle/>
          <a:p>
            <a:endParaRPr lang="en-GB" dirty="0"/>
          </a:p>
        </p:txBody>
      </p:sp>
      <p:sp>
        <p:nvSpPr>
          <p:cNvPr id="21" name="Rectangle 12"/>
          <p:cNvSpPr/>
          <p:nvPr/>
        </p:nvSpPr>
        <p:spPr>
          <a:xfrm>
            <a:off x="7963052" y="5095091"/>
            <a:ext cx="1276774"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b="1" dirty="0">
                <a:solidFill>
                  <a:schemeClr val="bg1"/>
                </a:solidFill>
              </a:rPr>
              <a:t>Onboard Safety Systems</a:t>
            </a:r>
          </a:p>
        </p:txBody>
      </p:sp>
      <p:sp>
        <p:nvSpPr>
          <p:cNvPr id="22" name="Rectangle 4"/>
          <p:cNvSpPr>
            <a:spLocks noChangeArrowheads="1"/>
          </p:cNvSpPr>
          <p:nvPr/>
        </p:nvSpPr>
        <p:spPr bwMode="auto">
          <a:xfrm>
            <a:off x="7943066" y="3403636"/>
            <a:ext cx="1287150" cy="976855"/>
          </a:xfrm>
          <a:prstGeom prst="roundRect">
            <a:avLst>
              <a:gd name="adj" fmla="val 16667"/>
            </a:avLst>
          </a:prstGeom>
          <a:solidFill>
            <a:srgbClr val="C00000"/>
          </a:solidFill>
          <a:ln w="12700" algn="ctr">
            <a:noFill/>
            <a:miter lim="800000"/>
            <a:headEnd/>
            <a:tailEnd/>
          </a:ln>
        </p:spPr>
        <p:txBody>
          <a:bodyPr wrap="none" lIns="36000" tIns="36000" rIns="36000" bIns="36000" anchor="ctr"/>
          <a:lstStyle/>
          <a:p>
            <a:endParaRPr lang="en-GB" dirty="0"/>
          </a:p>
        </p:txBody>
      </p:sp>
      <p:sp>
        <p:nvSpPr>
          <p:cNvPr id="23" name="Rectangle 12"/>
          <p:cNvSpPr/>
          <p:nvPr/>
        </p:nvSpPr>
        <p:spPr>
          <a:xfrm>
            <a:off x="7953865" y="4060477"/>
            <a:ext cx="1276774"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b="1" dirty="0">
                <a:solidFill>
                  <a:schemeClr val="bg1"/>
                </a:solidFill>
              </a:rPr>
              <a:t>End of Train Detection</a:t>
            </a:r>
            <a:endParaRPr lang="es-ES_tradnl" sz="800" b="1" dirty="0">
              <a:solidFill>
                <a:schemeClr val="bg1"/>
              </a:solidFill>
            </a:endParaRPr>
          </a:p>
        </p:txBody>
      </p:sp>
      <p:pic>
        <p:nvPicPr>
          <p:cNvPr id="24" name="Picture 2"/>
          <p:cNvPicPr>
            <a:picLocks noChangeAspect="1" noChangeArrowheads="1"/>
          </p:cNvPicPr>
          <p:nvPr/>
        </p:nvPicPr>
        <p:blipFill>
          <a:blip r:embed="rId2" cstate="print"/>
          <a:srcRect/>
          <a:stretch>
            <a:fillRect/>
          </a:stretch>
        </p:blipFill>
        <p:spPr bwMode="auto">
          <a:xfrm>
            <a:off x="7956779" y="3406068"/>
            <a:ext cx="1256503" cy="687842"/>
          </a:xfrm>
          <a:prstGeom prst="roundRect">
            <a:avLst/>
          </a:prstGeom>
          <a:noFill/>
          <a:ln w="9525">
            <a:noFill/>
            <a:miter lim="800000"/>
            <a:headEnd/>
            <a:tailEnd/>
          </a:ln>
          <a:effectLst/>
        </p:spPr>
      </p:pic>
      <p:sp>
        <p:nvSpPr>
          <p:cNvPr id="25" name="Rectangle 4"/>
          <p:cNvSpPr>
            <a:spLocks noChangeArrowheads="1"/>
          </p:cNvSpPr>
          <p:nvPr/>
        </p:nvSpPr>
        <p:spPr bwMode="auto">
          <a:xfrm>
            <a:off x="6393319" y="3409336"/>
            <a:ext cx="1287150" cy="976855"/>
          </a:xfrm>
          <a:prstGeom prst="roundRect">
            <a:avLst>
              <a:gd name="adj" fmla="val 16667"/>
            </a:avLst>
          </a:prstGeom>
          <a:solidFill>
            <a:srgbClr val="C00000"/>
          </a:solidFill>
          <a:ln w="12700" algn="ctr">
            <a:noFill/>
            <a:miter lim="800000"/>
            <a:headEnd/>
            <a:tailEnd/>
          </a:ln>
        </p:spPr>
        <p:txBody>
          <a:bodyPr wrap="none" lIns="36000" tIns="36000" rIns="36000" bIns="36000" anchor="ctr"/>
          <a:lstStyle/>
          <a:p>
            <a:endParaRPr lang="en-GB" dirty="0"/>
          </a:p>
        </p:txBody>
      </p:sp>
      <p:sp>
        <p:nvSpPr>
          <p:cNvPr id="26" name="Rectangle 12"/>
          <p:cNvSpPr/>
          <p:nvPr/>
        </p:nvSpPr>
        <p:spPr>
          <a:xfrm>
            <a:off x="6404118" y="4055996"/>
            <a:ext cx="1276774"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b="1" dirty="0" err="1">
                <a:solidFill>
                  <a:schemeClr val="bg1"/>
                </a:solidFill>
              </a:rPr>
              <a:t>Balises</a:t>
            </a:r>
            <a:endParaRPr lang="ru-RU" sz="700" b="1" dirty="0">
              <a:solidFill>
                <a:schemeClr val="bg1"/>
              </a:solidFill>
            </a:endParaRPr>
          </a:p>
        </p:txBody>
      </p:sp>
      <p:sp>
        <p:nvSpPr>
          <p:cNvPr id="27" name="AutoShape 63" descr="BT Balise in track"/>
          <p:cNvSpPr>
            <a:spLocks noChangeArrowheads="1"/>
          </p:cNvSpPr>
          <p:nvPr/>
        </p:nvSpPr>
        <p:spPr bwMode="auto">
          <a:xfrm>
            <a:off x="6403846" y="3401235"/>
            <a:ext cx="1274119" cy="657534"/>
          </a:xfrm>
          <a:prstGeom prst="roundRect">
            <a:avLst>
              <a:gd name="adj" fmla="val 16667"/>
            </a:avLst>
          </a:prstGeom>
          <a:blipFill dpi="0" rotWithShape="1">
            <a:blip r:embed="rId3" cstate="email">
              <a:extLst>
                <a:ext uri="{28A0092B-C50C-407E-A947-70E740481C1C}">
                  <a14:useLocalDpi xmlns="" xmlns:a14="http://schemas.microsoft.com/office/drawing/2010/main" val="0"/>
                </a:ext>
              </a:extLst>
            </a:blip>
            <a:srcRect/>
            <a:stretch>
              <a:fillRect/>
            </a:stretch>
          </a:blipFill>
          <a:ln w="9525">
            <a:noFill/>
            <a:round/>
            <a:headEnd/>
            <a:tailEnd/>
          </a:ln>
        </p:spPr>
        <p:txBody>
          <a:bodyPr wrap="none" anchor="ctr"/>
          <a:lstStyle/>
          <a:p>
            <a:endParaRPr lang="de-DE" sz="1800" dirty="0"/>
          </a:p>
        </p:txBody>
      </p:sp>
      <p:sp>
        <p:nvSpPr>
          <p:cNvPr id="28" name="Rectangle 12"/>
          <p:cNvSpPr/>
          <p:nvPr/>
        </p:nvSpPr>
        <p:spPr>
          <a:xfrm>
            <a:off x="6382254" y="3069010"/>
            <a:ext cx="1356455"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b="1" dirty="0">
                <a:solidFill>
                  <a:schemeClr val="bg1"/>
                </a:solidFill>
              </a:rPr>
              <a:t>Object </a:t>
            </a:r>
            <a:r>
              <a:rPr lang="en-US" sz="800" b="1" dirty="0" smtClean="0">
                <a:solidFill>
                  <a:schemeClr val="bg1"/>
                </a:solidFill>
              </a:rPr>
              <a:t>Controller </a:t>
            </a:r>
            <a:r>
              <a:rPr lang="en-US" sz="800" b="1" dirty="0">
                <a:solidFill>
                  <a:schemeClr val="bg1"/>
                </a:solidFill>
              </a:rPr>
              <a:t>S</a:t>
            </a:r>
            <a:r>
              <a:rPr lang="en-US" sz="800" b="1" dirty="0" smtClean="0">
                <a:solidFill>
                  <a:schemeClr val="bg1"/>
                </a:solidFill>
              </a:rPr>
              <a:t>ystem</a:t>
            </a:r>
            <a:endParaRPr lang="ru-RU" sz="800" b="1" dirty="0">
              <a:solidFill>
                <a:schemeClr val="bg1"/>
              </a:solidFill>
            </a:endParaRPr>
          </a:p>
        </p:txBody>
      </p:sp>
      <p:sp>
        <p:nvSpPr>
          <p:cNvPr id="29" name="Rectangle 4"/>
          <p:cNvSpPr>
            <a:spLocks noChangeArrowheads="1"/>
          </p:cNvSpPr>
          <p:nvPr/>
        </p:nvSpPr>
        <p:spPr bwMode="auto">
          <a:xfrm>
            <a:off x="6382254" y="4430660"/>
            <a:ext cx="1287150" cy="976855"/>
          </a:xfrm>
          <a:prstGeom prst="roundRect">
            <a:avLst>
              <a:gd name="adj" fmla="val 16667"/>
            </a:avLst>
          </a:prstGeom>
          <a:solidFill>
            <a:srgbClr val="C00000"/>
          </a:solidFill>
          <a:ln w="12700" algn="ctr">
            <a:noFill/>
            <a:miter lim="800000"/>
            <a:headEnd/>
            <a:tailEnd/>
          </a:ln>
        </p:spPr>
        <p:txBody>
          <a:bodyPr wrap="none" lIns="36000" tIns="36000" rIns="36000" bIns="36000" anchor="ctr"/>
          <a:lstStyle/>
          <a:p>
            <a:endParaRPr lang="en-GB" dirty="0"/>
          </a:p>
        </p:txBody>
      </p:sp>
      <p:sp>
        <p:nvSpPr>
          <p:cNvPr id="30" name="Rectangle 12"/>
          <p:cNvSpPr/>
          <p:nvPr/>
        </p:nvSpPr>
        <p:spPr>
          <a:xfrm>
            <a:off x="6384433" y="5118206"/>
            <a:ext cx="1356455"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b="1" dirty="0">
                <a:solidFill>
                  <a:schemeClr val="bg1"/>
                </a:solidFill>
              </a:rPr>
              <a:t>Axle Counters or Track Circuits</a:t>
            </a:r>
            <a:endParaRPr lang="es-ES_tradnl" sz="800" b="1" dirty="0">
              <a:solidFill>
                <a:schemeClr val="bg1"/>
              </a:solidFill>
            </a:endParaRPr>
          </a:p>
        </p:txBody>
      </p:sp>
      <p:pic>
        <p:nvPicPr>
          <p:cNvPr id="31" name="Picture 5"/>
          <p:cNvPicPr>
            <a:picLocks noChangeAspect="1" noChangeArrowheads="1"/>
          </p:cNvPicPr>
          <p:nvPr/>
        </p:nvPicPr>
        <p:blipFill>
          <a:blip r:embed="rId4" cstate="print"/>
          <a:srcRect/>
          <a:stretch>
            <a:fillRect/>
          </a:stretch>
        </p:blipFill>
        <p:spPr bwMode="auto">
          <a:xfrm>
            <a:off x="6387088" y="4430977"/>
            <a:ext cx="1254800" cy="705467"/>
          </a:xfrm>
          <a:prstGeom prst="roundRect">
            <a:avLst/>
          </a:prstGeom>
          <a:noFill/>
          <a:ln w="9525">
            <a:noFill/>
            <a:miter lim="800000"/>
            <a:headEnd/>
            <a:tailEnd/>
          </a:ln>
        </p:spPr>
      </p:pic>
      <p:sp>
        <p:nvSpPr>
          <p:cNvPr id="32" name="Rectangle 4"/>
          <p:cNvSpPr>
            <a:spLocks noChangeArrowheads="1"/>
          </p:cNvSpPr>
          <p:nvPr/>
        </p:nvSpPr>
        <p:spPr bwMode="auto">
          <a:xfrm>
            <a:off x="3244099" y="2419666"/>
            <a:ext cx="1287150" cy="976855"/>
          </a:xfrm>
          <a:prstGeom prst="roundRect">
            <a:avLst>
              <a:gd name="adj" fmla="val 16667"/>
            </a:avLst>
          </a:prstGeom>
          <a:solidFill>
            <a:srgbClr val="C00000"/>
          </a:solidFill>
          <a:ln w="12700" algn="ctr">
            <a:noFill/>
            <a:miter lim="800000"/>
            <a:headEnd/>
            <a:tailEnd/>
          </a:ln>
        </p:spPr>
        <p:txBody>
          <a:bodyPr wrap="none" lIns="36000" tIns="36000" rIns="36000" bIns="36000" anchor="ctr"/>
          <a:lstStyle/>
          <a:p>
            <a:endParaRPr lang="en-GB" dirty="0"/>
          </a:p>
        </p:txBody>
      </p:sp>
      <p:sp>
        <p:nvSpPr>
          <p:cNvPr id="33" name="Rectangle 4"/>
          <p:cNvSpPr>
            <a:spLocks noChangeArrowheads="1"/>
          </p:cNvSpPr>
          <p:nvPr/>
        </p:nvSpPr>
        <p:spPr bwMode="auto">
          <a:xfrm>
            <a:off x="4589286" y="1381295"/>
            <a:ext cx="1287150" cy="976855"/>
          </a:xfrm>
          <a:prstGeom prst="roundRect">
            <a:avLst>
              <a:gd name="adj" fmla="val 16667"/>
            </a:avLst>
          </a:prstGeom>
          <a:solidFill>
            <a:srgbClr val="C00000"/>
          </a:solidFill>
          <a:ln w="12700" algn="ctr">
            <a:noFill/>
            <a:miter lim="800000"/>
            <a:headEnd/>
            <a:tailEnd/>
          </a:ln>
        </p:spPr>
        <p:txBody>
          <a:bodyPr wrap="none" lIns="36000" tIns="36000" rIns="36000" bIns="36000" anchor="ctr"/>
          <a:lstStyle/>
          <a:p>
            <a:endParaRPr lang="en-GB" dirty="0"/>
          </a:p>
        </p:txBody>
      </p:sp>
      <p:sp>
        <p:nvSpPr>
          <p:cNvPr id="34" name="Rectangle 12"/>
          <p:cNvSpPr/>
          <p:nvPr/>
        </p:nvSpPr>
        <p:spPr>
          <a:xfrm>
            <a:off x="4598177" y="2051528"/>
            <a:ext cx="1282903"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b="1" dirty="0" smtClean="0">
                <a:solidFill>
                  <a:schemeClr val="bg1"/>
                </a:solidFill>
              </a:rPr>
              <a:t>Central Processing </a:t>
            </a:r>
            <a:r>
              <a:rPr lang="en-US" sz="800" b="1" dirty="0">
                <a:solidFill>
                  <a:schemeClr val="bg1"/>
                </a:solidFill>
              </a:rPr>
              <a:t>U</a:t>
            </a:r>
            <a:r>
              <a:rPr lang="en-US" sz="800" b="1" dirty="0" smtClean="0">
                <a:solidFill>
                  <a:schemeClr val="bg1"/>
                </a:solidFill>
              </a:rPr>
              <a:t>nits (CPU</a:t>
            </a:r>
            <a:r>
              <a:rPr lang="en-US" sz="800" b="1" dirty="0">
                <a:solidFill>
                  <a:schemeClr val="bg1"/>
                </a:solidFill>
              </a:rPr>
              <a:t>)</a:t>
            </a:r>
          </a:p>
        </p:txBody>
      </p:sp>
      <p:sp>
        <p:nvSpPr>
          <p:cNvPr id="35" name="Rectangle 4"/>
          <p:cNvSpPr>
            <a:spLocks noChangeArrowheads="1"/>
          </p:cNvSpPr>
          <p:nvPr/>
        </p:nvSpPr>
        <p:spPr bwMode="auto">
          <a:xfrm>
            <a:off x="3238115" y="1383758"/>
            <a:ext cx="1287150" cy="976855"/>
          </a:xfrm>
          <a:prstGeom prst="roundRect">
            <a:avLst>
              <a:gd name="adj" fmla="val 16667"/>
            </a:avLst>
          </a:prstGeom>
          <a:solidFill>
            <a:srgbClr val="C00000"/>
          </a:solidFill>
          <a:ln w="12700" algn="ctr">
            <a:noFill/>
            <a:miter lim="800000"/>
            <a:headEnd/>
            <a:tailEnd/>
          </a:ln>
        </p:spPr>
        <p:txBody>
          <a:bodyPr wrap="none" lIns="36000" tIns="36000" rIns="36000" bIns="36000" anchor="ctr"/>
          <a:lstStyle/>
          <a:p>
            <a:endParaRPr lang="en-GB" dirty="0"/>
          </a:p>
        </p:txBody>
      </p:sp>
      <p:sp>
        <p:nvSpPr>
          <p:cNvPr id="36" name="Rectangle 12"/>
          <p:cNvSpPr/>
          <p:nvPr/>
        </p:nvSpPr>
        <p:spPr>
          <a:xfrm>
            <a:off x="3248914" y="2054024"/>
            <a:ext cx="1276774"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b="1" dirty="0">
                <a:solidFill>
                  <a:schemeClr val="bg1"/>
                </a:solidFill>
              </a:rPr>
              <a:t>Centralized Traffic Control </a:t>
            </a:r>
            <a:r>
              <a:rPr lang="ru-RU" sz="800" b="1" dirty="0">
                <a:solidFill>
                  <a:schemeClr val="bg1"/>
                </a:solidFill>
              </a:rPr>
              <a:t>(</a:t>
            </a:r>
            <a:r>
              <a:rPr lang="en-US" sz="800" b="1" dirty="0">
                <a:solidFill>
                  <a:schemeClr val="bg1"/>
                </a:solidFill>
              </a:rPr>
              <a:t>CTC</a:t>
            </a:r>
            <a:r>
              <a:rPr lang="ru-RU" sz="800" b="1" dirty="0">
                <a:solidFill>
                  <a:schemeClr val="bg1"/>
                </a:solidFill>
              </a:rPr>
              <a:t>)</a:t>
            </a:r>
          </a:p>
        </p:txBody>
      </p:sp>
      <p:sp>
        <p:nvSpPr>
          <p:cNvPr id="37" name="Rectangle 12"/>
          <p:cNvSpPr/>
          <p:nvPr/>
        </p:nvSpPr>
        <p:spPr>
          <a:xfrm>
            <a:off x="3274277" y="3097808"/>
            <a:ext cx="1356455"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b="1" dirty="0">
                <a:solidFill>
                  <a:schemeClr val="bg1"/>
                </a:solidFill>
              </a:rPr>
              <a:t>Object </a:t>
            </a:r>
            <a:r>
              <a:rPr lang="en-US" sz="800" b="1" dirty="0" smtClean="0">
                <a:solidFill>
                  <a:schemeClr val="bg1"/>
                </a:solidFill>
              </a:rPr>
              <a:t>Controller </a:t>
            </a:r>
            <a:r>
              <a:rPr lang="en-US" sz="800" b="1" dirty="0">
                <a:solidFill>
                  <a:schemeClr val="bg1"/>
                </a:solidFill>
              </a:rPr>
              <a:t>S</a:t>
            </a:r>
            <a:r>
              <a:rPr lang="en-US" sz="800" b="1" dirty="0" smtClean="0">
                <a:solidFill>
                  <a:schemeClr val="bg1"/>
                </a:solidFill>
              </a:rPr>
              <a:t>ystem</a:t>
            </a:r>
            <a:endParaRPr lang="ru-RU" sz="800" b="1" dirty="0">
              <a:solidFill>
                <a:schemeClr val="bg1"/>
              </a:solidFill>
            </a:endParaRPr>
          </a:p>
        </p:txBody>
      </p:sp>
      <p:sp>
        <p:nvSpPr>
          <p:cNvPr id="38" name="Rectangle 4"/>
          <p:cNvSpPr>
            <a:spLocks noChangeArrowheads="1"/>
          </p:cNvSpPr>
          <p:nvPr/>
        </p:nvSpPr>
        <p:spPr bwMode="auto">
          <a:xfrm>
            <a:off x="4581730" y="2410201"/>
            <a:ext cx="1287150" cy="976855"/>
          </a:xfrm>
          <a:prstGeom prst="roundRect">
            <a:avLst>
              <a:gd name="adj" fmla="val 16667"/>
            </a:avLst>
          </a:prstGeom>
          <a:solidFill>
            <a:srgbClr val="C00000"/>
          </a:solidFill>
          <a:ln w="12700" algn="ctr">
            <a:noFill/>
            <a:miter lim="800000"/>
            <a:headEnd/>
            <a:tailEnd/>
          </a:ln>
        </p:spPr>
        <p:txBody>
          <a:bodyPr wrap="none" lIns="36000" tIns="36000" rIns="36000" bIns="36000" anchor="ctr"/>
          <a:lstStyle/>
          <a:p>
            <a:endParaRPr lang="en-GB" dirty="0"/>
          </a:p>
        </p:txBody>
      </p:sp>
      <p:sp>
        <p:nvSpPr>
          <p:cNvPr id="39" name="Rectangle 12"/>
          <p:cNvSpPr/>
          <p:nvPr/>
        </p:nvSpPr>
        <p:spPr>
          <a:xfrm>
            <a:off x="4611908" y="3097747"/>
            <a:ext cx="1356455"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b="1" dirty="0">
                <a:solidFill>
                  <a:schemeClr val="bg1"/>
                </a:solidFill>
              </a:rPr>
              <a:t>Axle </a:t>
            </a:r>
            <a:r>
              <a:rPr lang="en-US" sz="800" b="1" dirty="0" smtClean="0">
                <a:solidFill>
                  <a:schemeClr val="bg1"/>
                </a:solidFill>
              </a:rPr>
              <a:t>Counters </a:t>
            </a:r>
            <a:r>
              <a:rPr lang="en-US" sz="800" b="1" dirty="0">
                <a:solidFill>
                  <a:schemeClr val="bg1"/>
                </a:solidFill>
              </a:rPr>
              <a:t>or Track Circuits</a:t>
            </a:r>
            <a:endParaRPr lang="es-ES_tradnl" sz="800" b="1" dirty="0">
              <a:solidFill>
                <a:schemeClr val="bg1"/>
              </a:solidFill>
            </a:endParaRPr>
          </a:p>
        </p:txBody>
      </p:sp>
      <p:pic>
        <p:nvPicPr>
          <p:cNvPr id="40" name="Picture 5"/>
          <p:cNvPicPr>
            <a:picLocks noChangeAspect="1" noChangeArrowheads="1"/>
          </p:cNvPicPr>
          <p:nvPr/>
        </p:nvPicPr>
        <p:blipFill>
          <a:blip r:embed="rId4" cstate="print"/>
          <a:srcRect/>
          <a:stretch>
            <a:fillRect/>
          </a:stretch>
        </p:blipFill>
        <p:spPr bwMode="auto">
          <a:xfrm>
            <a:off x="4598177" y="2421608"/>
            <a:ext cx="1254800" cy="705467"/>
          </a:xfrm>
          <a:prstGeom prst="roundRect">
            <a:avLst/>
          </a:prstGeom>
          <a:noFill/>
          <a:ln w="9525">
            <a:noFill/>
            <a:miter lim="800000"/>
            <a:headEnd/>
            <a:tailEnd/>
          </a:ln>
        </p:spPr>
      </p:pic>
      <p:sp>
        <p:nvSpPr>
          <p:cNvPr id="41" name="Rectangle 4"/>
          <p:cNvSpPr>
            <a:spLocks noChangeArrowheads="1"/>
          </p:cNvSpPr>
          <p:nvPr/>
        </p:nvSpPr>
        <p:spPr bwMode="auto">
          <a:xfrm>
            <a:off x="370966" y="2406390"/>
            <a:ext cx="1287150" cy="976855"/>
          </a:xfrm>
          <a:prstGeom prst="roundRect">
            <a:avLst>
              <a:gd name="adj" fmla="val 16667"/>
            </a:avLst>
          </a:prstGeom>
          <a:solidFill>
            <a:srgbClr val="C00000"/>
          </a:solidFill>
          <a:ln w="12700" algn="ctr">
            <a:noFill/>
            <a:miter lim="800000"/>
            <a:headEnd/>
            <a:tailEnd/>
          </a:ln>
        </p:spPr>
        <p:txBody>
          <a:bodyPr wrap="none" lIns="36000" tIns="36000" rIns="36000" bIns="36000" anchor="ctr"/>
          <a:lstStyle/>
          <a:p>
            <a:endParaRPr lang="en-GB" dirty="0"/>
          </a:p>
        </p:txBody>
      </p:sp>
      <p:sp>
        <p:nvSpPr>
          <p:cNvPr id="42" name="Rectangle 4"/>
          <p:cNvSpPr>
            <a:spLocks noChangeArrowheads="1"/>
          </p:cNvSpPr>
          <p:nvPr/>
        </p:nvSpPr>
        <p:spPr bwMode="auto">
          <a:xfrm>
            <a:off x="1716153" y="1368019"/>
            <a:ext cx="1287150" cy="976855"/>
          </a:xfrm>
          <a:prstGeom prst="roundRect">
            <a:avLst>
              <a:gd name="adj" fmla="val 16667"/>
            </a:avLst>
          </a:prstGeom>
          <a:solidFill>
            <a:srgbClr val="C00000"/>
          </a:solidFill>
          <a:ln w="12700" algn="ctr">
            <a:noFill/>
            <a:miter lim="800000"/>
            <a:headEnd/>
            <a:tailEnd/>
          </a:ln>
        </p:spPr>
        <p:txBody>
          <a:bodyPr wrap="none" lIns="36000" tIns="36000" rIns="36000" bIns="36000" anchor="ctr"/>
          <a:lstStyle/>
          <a:p>
            <a:endParaRPr lang="en-GB" dirty="0"/>
          </a:p>
        </p:txBody>
      </p:sp>
      <p:sp>
        <p:nvSpPr>
          <p:cNvPr id="43" name="Rectangle 12"/>
          <p:cNvSpPr/>
          <p:nvPr/>
        </p:nvSpPr>
        <p:spPr>
          <a:xfrm>
            <a:off x="1725045" y="2106502"/>
            <a:ext cx="1266840" cy="261199"/>
          </a:xfrm>
          <a:prstGeom prst="rect">
            <a:avLst/>
          </a:prstGeom>
          <a:solidFill>
            <a:srgbClr val="C00000"/>
          </a:solidFill>
          <a:ln>
            <a:noFill/>
          </a:ln>
          <a:effectLst>
            <a:reflection blurRad="12700" stA="38000" endPos="0" dist="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b="1" dirty="0" smtClean="0">
                <a:solidFill>
                  <a:schemeClr val="bg1"/>
                </a:solidFill>
              </a:rPr>
              <a:t>Central processing </a:t>
            </a:r>
            <a:r>
              <a:rPr lang="en-US" sz="800" b="1" dirty="0">
                <a:solidFill>
                  <a:schemeClr val="bg1"/>
                </a:solidFill>
              </a:rPr>
              <a:t>U</a:t>
            </a:r>
            <a:r>
              <a:rPr lang="en-US" sz="800" b="1" dirty="0" smtClean="0">
                <a:solidFill>
                  <a:schemeClr val="bg1"/>
                </a:solidFill>
              </a:rPr>
              <a:t>nits (CPU</a:t>
            </a:r>
            <a:r>
              <a:rPr lang="en-US" sz="800" b="1" dirty="0">
                <a:solidFill>
                  <a:schemeClr val="bg1"/>
                </a:solidFill>
              </a:rPr>
              <a:t>)</a:t>
            </a:r>
          </a:p>
        </p:txBody>
      </p:sp>
      <p:sp>
        <p:nvSpPr>
          <p:cNvPr id="44" name="AutoShape 62" descr="Clipboard29"/>
          <p:cNvSpPr>
            <a:spLocks noChangeArrowheads="1"/>
          </p:cNvSpPr>
          <p:nvPr/>
        </p:nvSpPr>
        <p:spPr bwMode="auto">
          <a:xfrm>
            <a:off x="1717765" y="1373973"/>
            <a:ext cx="1274119" cy="657534"/>
          </a:xfrm>
          <a:prstGeom prst="roundRect">
            <a:avLst>
              <a:gd name="adj" fmla="val 16667"/>
            </a:avLst>
          </a:prstGeom>
          <a:blipFill dpi="0" rotWithShape="1">
            <a:blip r:embed="rId5" cstate="email">
              <a:extLst>
                <a:ext uri="{28A0092B-C50C-407E-A947-70E740481C1C}">
                  <a14:useLocalDpi xmlns="" xmlns:a14="http://schemas.microsoft.com/office/drawing/2010/main" val="0"/>
                </a:ext>
              </a:extLst>
            </a:blip>
            <a:srcRect/>
            <a:stretch>
              <a:fillRect/>
            </a:stretch>
          </a:blipFill>
          <a:ln w="9525">
            <a:noFill/>
            <a:round/>
            <a:headEnd/>
            <a:tailEnd/>
          </a:ln>
        </p:spPr>
        <p:txBody>
          <a:bodyPr wrap="none" anchor="ctr"/>
          <a:lstStyle/>
          <a:p>
            <a:endParaRPr lang="de-DE" sz="1800" dirty="0"/>
          </a:p>
        </p:txBody>
      </p:sp>
      <p:sp>
        <p:nvSpPr>
          <p:cNvPr id="45" name="Rectangle 4"/>
          <p:cNvSpPr>
            <a:spLocks noChangeArrowheads="1"/>
          </p:cNvSpPr>
          <p:nvPr/>
        </p:nvSpPr>
        <p:spPr bwMode="auto">
          <a:xfrm>
            <a:off x="336783" y="1378376"/>
            <a:ext cx="1287150" cy="976855"/>
          </a:xfrm>
          <a:prstGeom prst="roundRect">
            <a:avLst>
              <a:gd name="adj" fmla="val 16667"/>
            </a:avLst>
          </a:prstGeom>
          <a:solidFill>
            <a:srgbClr val="C00000"/>
          </a:solidFill>
          <a:ln w="12700" algn="ctr">
            <a:noFill/>
            <a:miter lim="800000"/>
            <a:headEnd/>
            <a:tailEnd/>
          </a:ln>
        </p:spPr>
        <p:txBody>
          <a:bodyPr wrap="none" lIns="36000" tIns="36000" rIns="36000" bIns="36000" anchor="ctr"/>
          <a:lstStyle/>
          <a:p>
            <a:endParaRPr lang="en-GB" sz="1800" baseline="0" dirty="0"/>
          </a:p>
        </p:txBody>
      </p:sp>
      <p:sp>
        <p:nvSpPr>
          <p:cNvPr id="46" name="Rectangle 12"/>
          <p:cNvSpPr/>
          <p:nvPr/>
        </p:nvSpPr>
        <p:spPr>
          <a:xfrm>
            <a:off x="375781" y="2040748"/>
            <a:ext cx="1276774"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b="1" dirty="0">
                <a:solidFill>
                  <a:schemeClr val="bg1"/>
                </a:solidFill>
              </a:rPr>
              <a:t>Centralized Traffic Control </a:t>
            </a:r>
            <a:r>
              <a:rPr lang="ru-RU" sz="800" b="1" dirty="0">
                <a:solidFill>
                  <a:schemeClr val="bg1"/>
                </a:solidFill>
              </a:rPr>
              <a:t>(</a:t>
            </a:r>
            <a:r>
              <a:rPr lang="en-US" sz="800" b="1" dirty="0">
                <a:solidFill>
                  <a:schemeClr val="bg1"/>
                </a:solidFill>
              </a:rPr>
              <a:t>CTC</a:t>
            </a:r>
            <a:r>
              <a:rPr lang="ru-RU" sz="800" b="1" dirty="0">
                <a:solidFill>
                  <a:schemeClr val="bg1"/>
                </a:solidFill>
              </a:rPr>
              <a:t>)</a:t>
            </a:r>
          </a:p>
        </p:txBody>
      </p:sp>
      <p:sp>
        <p:nvSpPr>
          <p:cNvPr id="47" name="Rectangle 12"/>
          <p:cNvSpPr/>
          <p:nvPr/>
        </p:nvSpPr>
        <p:spPr>
          <a:xfrm>
            <a:off x="401144" y="3084532"/>
            <a:ext cx="1356455"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b="1" dirty="0">
                <a:solidFill>
                  <a:schemeClr val="bg1"/>
                </a:solidFill>
              </a:rPr>
              <a:t>RUVIO </a:t>
            </a:r>
          </a:p>
          <a:p>
            <a:r>
              <a:rPr lang="en-US" sz="800" b="1" dirty="0">
                <a:solidFill>
                  <a:schemeClr val="bg1"/>
                </a:solidFill>
              </a:rPr>
              <a:t>O</a:t>
            </a:r>
            <a:r>
              <a:rPr lang="en-US" sz="800" b="1" dirty="0" smtClean="0">
                <a:solidFill>
                  <a:schemeClr val="bg1"/>
                </a:solidFill>
              </a:rPr>
              <a:t>bject </a:t>
            </a:r>
            <a:r>
              <a:rPr lang="en-US" sz="800" b="1" dirty="0">
                <a:solidFill>
                  <a:schemeClr val="bg1"/>
                </a:solidFill>
              </a:rPr>
              <a:t>C</a:t>
            </a:r>
            <a:r>
              <a:rPr lang="en-US" sz="800" b="1" dirty="0" smtClean="0">
                <a:solidFill>
                  <a:schemeClr val="bg1"/>
                </a:solidFill>
              </a:rPr>
              <a:t>ontrollers</a:t>
            </a:r>
            <a:endParaRPr lang="ru-RU" sz="800" b="1" dirty="0">
              <a:solidFill>
                <a:schemeClr val="bg1"/>
              </a:solidFill>
            </a:endParaRPr>
          </a:p>
        </p:txBody>
      </p:sp>
      <p:sp>
        <p:nvSpPr>
          <p:cNvPr id="48" name="Rectangle 4"/>
          <p:cNvSpPr>
            <a:spLocks noChangeArrowheads="1"/>
          </p:cNvSpPr>
          <p:nvPr/>
        </p:nvSpPr>
        <p:spPr bwMode="auto">
          <a:xfrm>
            <a:off x="1708597" y="2396925"/>
            <a:ext cx="1287150" cy="976855"/>
          </a:xfrm>
          <a:prstGeom prst="roundRect">
            <a:avLst>
              <a:gd name="adj" fmla="val 16667"/>
            </a:avLst>
          </a:prstGeom>
          <a:solidFill>
            <a:srgbClr val="C00000"/>
          </a:solidFill>
          <a:ln w="12700" algn="ctr">
            <a:noFill/>
            <a:miter lim="800000"/>
            <a:headEnd/>
            <a:tailEnd/>
          </a:ln>
        </p:spPr>
        <p:txBody>
          <a:bodyPr wrap="none" lIns="36000" tIns="36000" rIns="36000" bIns="36000" anchor="ctr"/>
          <a:lstStyle/>
          <a:p>
            <a:endParaRPr lang="en-GB" dirty="0"/>
          </a:p>
        </p:txBody>
      </p:sp>
      <p:sp>
        <p:nvSpPr>
          <p:cNvPr id="49" name="Rectangle 12"/>
          <p:cNvSpPr/>
          <p:nvPr/>
        </p:nvSpPr>
        <p:spPr>
          <a:xfrm>
            <a:off x="1738775" y="3084471"/>
            <a:ext cx="1356455"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700" b="1" dirty="0" smtClean="0">
                <a:solidFill>
                  <a:schemeClr val="bg1"/>
                </a:solidFill>
              </a:rPr>
              <a:t>Existing Hybrid Interlocking System (HIS)</a:t>
            </a:r>
            <a:endParaRPr lang="es-ES_tradnl" sz="700" b="1" dirty="0">
              <a:solidFill>
                <a:schemeClr val="bg1"/>
              </a:solidFill>
            </a:endParaRPr>
          </a:p>
        </p:txBody>
      </p:sp>
      <p:pic>
        <p:nvPicPr>
          <p:cNvPr id="52" name="Рисунок 51"/>
          <p:cNvPicPr>
            <a:picLocks noChangeAspect="1"/>
          </p:cNvPicPr>
          <p:nvPr/>
        </p:nvPicPr>
        <p:blipFill>
          <a:blip r:embed="rId6" cstate="email">
            <a:extLst>
              <a:ext uri="{28A0092B-C50C-407E-A947-70E740481C1C}">
                <a14:useLocalDpi xmlns="" xmlns:a14="http://schemas.microsoft.com/office/drawing/2010/main" val="0"/>
              </a:ext>
            </a:extLst>
          </a:blip>
          <a:stretch>
            <a:fillRect/>
          </a:stretch>
        </p:blipFill>
        <p:spPr>
          <a:xfrm>
            <a:off x="7959278" y="4433720"/>
            <a:ext cx="1280125" cy="661372"/>
          </a:xfrm>
          <a:prstGeom prst="rect">
            <a:avLst/>
          </a:prstGeom>
        </p:spPr>
      </p:pic>
      <p:pic>
        <p:nvPicPr>
          <p:cNvPr id="56" name="Picture 2" descr="K:\к итогам\фото ОК\20171221_120336.jpg"/>
          <p:cNvPicPr>
            <a:picLocks noChangeAspect="1" noChangeArrowheads="1"/>
          </p:cNvPicPr>
          <p:nvPr/>
        </p:nvPicPr>
        <p:blipFill>
          <a:blip r:embed="rId7" cstate="print"/>
          <a:srcRect/>
          <a:stretch>
            <a:fillRect/>
          </a:stretch>
        </p:blipFill>
        <p:spPr bwMode="auto">
          <a:xfrm>
            <a:off x="3252110" y="2426966"/>
            <a:ext cx="1284073" cy="722291"/>
          </a:xfrm>
          <a:prstGeom prst="roundRect">
            <a:avLst>
              <a:gd name="adj" fmla="val 22755"/>
            </a:avLst>
          </a:prstGeom>
          <a:solidFill>
            <a:srgbClr val="FFFFFF">
              <a:shade val="85000"/>
            </a:srgbClr>
          </a:solidFill>
          <a:ln>
            <a:noFill/>
          </a:ln>
          <a:effectLst>
            <a:reflection blurRad="12700" stA="38000" endPos="0" dist="5000" dir="5400000" sy="-100000" algn="bl" rotWithShape="0"/>
          </a:effectLst>
        </p:spPr>
      </p:pic>
      <p:sp>
        <p:nvSpPr>
          <p:cNvPr id="59" name="Прямоугольник 58"/>
          <p:cNvSpPr/>
          <p:nvPr/>
        </p:nvSpPr>
        <p:spPr>
          <a:xfrm>
            <a:off x="6166130" y="5447655"/>
            <a:ext cx="3298661" cy="723275"/>
          </a:xfrm>
          <a:prstGeom prst="rect">
            <a:avLst/>
          </a:prstGeom>
        </p:spPr>
        <p:txBody>
          <a:bodyPr wrap="square">
            <a:spAutoFit/>
          </a:bodyPr>
          <a:lstStyle/>
          <a:p>
            <a:pPr marL="285750" indent="-285750">
              <a:spcAft>
                <a:spcPts val="600"/>
              </a:spcAft>
              <a:buClr>
                <a:srgbClr val="D20A23"/>
              </a:buClr>
              <a:buFont typeface="Wingdings" panose="05000000000000000000" pitchFamily="2" charset="2"/>
              <a:buChar char="§"/>
            </a:pPr>
            <a:r>
              <a:rPr lang="en-US" sz="900" dirty="0">
                <a:solidFill>
                  <a:schemeClr val="tx2"/>
                </a:solidFill>
                <a:cs typeface="Aharoni" panose="02010803020104030203" pitchFamily="2" charset="-79"/>
              </a:rPr>
              <a:t>Possibility to arrange unequipped trains operation without considerable effect on the line capacity;</a:t>
            </a:r>
          </a:p>
          <a:p>
            <a:pPr marL="285750" indent="-285750">
              <a:spcAft>
                <a:spcPts val="600"/>
              </a:spcAft>
              <a:buClr>
                <a:srgbClr val="D20A23"/>
              </a:buClr>
              <a:buFont typeface="Wingdings" panose="05000000000000000000" pitchFamily="2" charset="2"/>
              <a:buChar char="§"/>
            </a:pPr>
            <a:r>
              <a:rPr lang="en-US" sz="900" dirty="0">
                <a:solidFill>
                  <a:schemeClr val="tx2"/>
                </a:solidFill>
                <a:cs typeface="Aharoni" panose="02010803020104030203" pitchFamily="2" charset="-79"/>
              </a:rPr>
              <a:t>Possibility to use the RBTC system as a main or back-up system for lines with any signaling infrastructure</a:t>
            </a:r>
            <a:r>
              <a:rPr lang="ru-RU" sz="900" dirty="0">
                <a:solidFill>
                  <a:schemeClr val="tx2"/>
                </a:solidFill>
                <a:cs typeface="Aharoni" panose="02010803020104030203" pitchFamily="2" charset="-79"/>
              </a:rPr>
              <a:t>.</a:t>
            </a:r>
          </a:p>
        </p:txBody>
      </p:sp>
      <p:sp>
        <p:nvSpPr>
          <p:cNvPr id="60" name="Прямоугольник 59"/>
          <p:cNvSpPr/>
          <p:nvPr/>
        </p:nvSpPr>
        <p:spPr>
          <a:xfrm>
            <a:off x="410267" y="3474874"/>
            <a:ext cx="2707880" cy="2200602"/>
          </a:xfrm>
          <a:prstGeom prst="rect">
            <a:avLst/>
          </a:prstGeom>
        </p:spPr>
        <p:txBody>
          <a:bodyPr wrap="square">
            <a:spAutoFit/>
          </a:bodyPr>
          <a:lstStyle/>
          <a:p>
            <a:pPr marL="285750" indent="-285750">
              <a:spcAft>
                <a:spcPts val="600"/>
              </a:spcAft>
              <a:buClr>
                <a:srgbClr val="D20A23"/>
              </a:buClr>
              <a:buFont typeface="Wingdings" panose="05000000000000000000" pitchFamily="2" charset="2"/>
              <a:buChar char="§"/>
            </a:pPr>
            <a:r>
              <a:rPr lang="en-US" sz="900" dirty="0" smtClean="0">
                <a:solidFill>
                  <a:schemeClr val="tx2"/>
                </a:solidFill>
                <a:cs typeface="Aharoni" panose="02010803020104030203" pitchFamily="2" charset="-79"/>
              </a:rPr>
              <a:t>Increased safety on the railway due to optimizing the flow of trains with usage of centralized traffic control and central processing unit</a:t>
            </a:r>
            <a:r>
              <a:rPr lang="ru-RU" sz="900" dirty="0" smtClean="0">
                <a:solidFill>
                  <a:schemeClr val="tx2"/>
                </a:solidFill>
                <a:cs typeface="Aharoni" panose="02010803020104030203" pitchFamily="2" charset="-79"/>
              </a:rPr>
              <a:t>;</a:t>
            </a:r>
          </a:p>
          <a:p>
            <a:pPr marL="285750" indent="-285750">
              <a:spcAft>
                <a:spcPts val="600"/>
              </a:spcAft>
              <a:buClr>
                <a:srgbClr val="D20A23"/>
              </a:buClr>
              <a:buFont typeface="Wingdings" panose="05000000000000000000" pitchFamily="2" charset="2"/>
              <a:buChar char="§"/>
            </a:pPr>
            <a:r>
              <a:rPr lang="en-US" sz="900" dirty="0" smtClean="0">
                <a:solidFill>
                  <a:schemeClr val="tx2"/>
                </a:solidFill>
                <a:cs typeface="Aharoni" panose="02010803020104030203" pitchFamily="2" charset="-79"/>
              </a:rPr>
              <a:t>Overlay of the existing hybrid interlocking system in case of high-flexibility</a:t>
            </a:r>
            <a:r>
              <a:rPr lang="ru-RU" sz="900" dirty="0" smtClean="0">
                <a:solidFill>
                  <a:schemeClr val="tx2"/>
                </a:solidFill>
                <a:cs typeface="Aharoni" panose="02010803020104030203" pitchFamily="2" charset="-79"/>
              </a:rPr>
              <a:t>;</a:t>
            </a:r>
            <a:endParaRPr lang="ru-RU" sz="900" dirty="0">
              <a:solidFill>
                <a:schemeClr val="tx2"/>
              </a:solidFill>
              <a:cs typeface="Aharoni" panose="02010803020104030203" pitchFamily="2" charset="-79"/>
            </a:endParaRPr>
          </a:p>
          <a:p>
            <a:pPr marL="285750" indent="-285750">
              <a:spcAft>
                <a:spcPts val="600"/>
              </a:spcAft>
              <a:buClr>
                <a:srgbClr val="D20A23"/>
              </a:buClr>
              <a:buFont typeface="Wingdings" panose="05000000000000000000" pitchFamily="2" charset="2"/>
              <a:buChar char="§"/>
            </a:pPr>
            <a:r>
              <a:rPr lang="en-US" sz="900" dirty="0" smtClean="0">
                <a:solidFill>
                  <a:schemeClr val="tx2"/>
                </a:solidFill>
                <a:cs typeface="Aharoni" panose="02010803020104030203" pitchFamily="2" charset="-79"/>
              </a:rPr>
              <a:t>Archiving all commands/alarms/actions of workforce for quick data analysis</a:t>
            </a:r>
            <a:r>
              <a:rPr lang="ru-RU" sz="900" dirty="0" smtClean="0">
                <a:solidFill>
                  <a:schemeClr val="tx2"/>
                </a:solidFill>
                <a:cs typeface="Aharoni" panose="02010803020104030203" pitchFamily="2" charset="-79"/>
              </a:rPr>
              <a:t>;</a:t>
            </a:r>
          </a:p>
          <a:p>
            <a:pPr marL="285750" indent="-285750">
              <a:spcAft>
                <a:spcPts val="600"/>
              </a:spcAft>
              <a:buClr>
                <a:srgbClr val="D20A23"/>
              </a:buClr>
              <a:buFont typeface="Wingdings" panose="05000000000000000000" pitchFamily="2" charset="2"/>
              <a:buChar char="§"/>
            </a:pPr>
            <a:r>
              <a:rPr lang="en-US" sz="900" dirty="0" smtClean="0"/>
              <a:t>Extended </a:t>
            </a:r>
            <a:r>
              <a:rPr lang="en-US" sz="900" dirty="0"/>
              <a:t>self-diagnostic system</a:t>
            </a:r>
            <a:r>
              <a:rPr lang="ru-RU" sz="900" dirty="0"/>
              <a:t>, </a:t>
            </a:r>
            <a:r>
              <a:rPr lang="en-US" sz="900" dirty="0"/>
              <a:t>which can predict failures of all </a:t>
            </a:r>
            <a:r>
              <a:rPr lang="en-US" sz="900" dirty="0" smtClean="0"/>
              <a:t>subsystems; </a:t>
            </a:r>
          </a:p>
          <a:p>
            <a:pPr marL="285750" indent="-285750">
              <a:spcAft>
                <a:spcPts val="600"/>
              </a:spcAft>
              <a:buClr>
                <a:srgbClr val="D20A23"/>
              </a:buClr>
              <a:buFont typeface="Wingdings" panose="05000000000000000000" pitchFamily="2" charset="2"/>
              <a:buChar char="§"/>
            </a:pPr>
            <a:r>
              <a:rPr lang="en-US" sz="900" dirty="0" smtClean="0">
                <a:solidFill>
                  <a:schemeClr val="tx2"/>
                </a:solidFill>
                <a:cs typeface="Aharoni" panose="02010803020104030203" pitchFamily="2" charset="-79"/>
              </a:rPr>
              <a:t>Decreasing number of relay equipment which gives an advantage in saving space in control and server rooms.</a:t>
            </a:r>
            <a:endParaRPr lang="ru-RU" sz="900" dirty="0">
              <a:solidFill>
                <a:schemeClr val="tx2"/>
              </a:solidFill>
              <a:cs typeface="Aharoni" panose="02010803020104030203" pitchFamily="2" charset="-79"/>
            </a:endParaRPr>
          </a:p>
        </p:txBody>
      </p:sp>
      <p:pic>
        <p:nvPicPr>
          <p:cNvPr id="62" name="Picture 7" descr="G:\BOMBARDIER\Выксунский металлургический завод\Презентация\Relay_room27.jpg"/>
          <p:cNvPicPr>
            <a:picLocks noChangeAspect="1" noChangeArrowheads="1"/>
          </p:cNvPicPr>
          <p:nvPr/>
        </p:nvPicPr>
        <p:blipFill>
          <a:blip r:embed="rId8" cstate="print"/>
          <a:srcRect/>
          <a:stretch>
            <a:fillRect/>
          </a:stretch>
        </p:blipFill>
        <p:spPr bwMode="auto">
          <a:xfrm>
            <a:off x="1688916" y="2410201"/>
            <a:ext cx="1291200" cy="728282"/>
          </a:xfrm>
          <a:prstGeom prst="roundRect">
            <a:avLst>
              <a:gd name="adj" fmla="val 26905"/>
            </a:avLst>
          </a:prstGeom>
          <a:solidFill>
            <a:srgbClr val="C00000"/>
          </a:solidFill>
          <a:ln w="12700" algn="ctr">
            <a:noFill/>
            <a:miter lim="800000"/>
            <a:headEnd/>
            <a:tailEnd/>
          </a:ln>
        </p:spPr>
      </p:pic>
      <p:pic>
        <p:nvPicPr>
          <p:cNvPr id="57" name="Picture 2" descr="K:\к итогам\фото ОК\20171221_120336.jpg"/>
          <p:cNvPicPr>
            <a:picLocks noChangeAspect="1" noChangeArrowheads="1"/>
          </p:cNvPicPr>
          <p:nvPr/>
        </p:nvPicPr>
        <p:blipFill>
          <a:blip r:embed="rId7" cstate="print"/>
          <a:srcRect/>
          <a:stretch>
            <a:fillRect/>
          </a:stretch>
        </p:blipFill>
        <p:spPr bwMode="auto">
          <a:xfrm>
            <a:off x="6387088" y="2395472"/>
            <a:ext cx="1237770" cy="649037"/>
          </a:xfrm>
          <a:prstGeom prst="roundRect">
            <a:avLst>
              <a:gd name="adj" fmla="val 22755"/>
            </a:avLst>
          </a:prstGeom>
          <a:solidFill>
            <a:srgbClr val="FFFFFF">
              <a:shade val="85000"/>
            </a:srgbClr>
          </a:solidFill>
          <a:ln>
            <a:noFill/>
          </a:ln>
          <a:effectLst>
            <a:reflection blurRad="12700" stA="38000" endPos="0" dist="5000" dir="5400000" sy="-100000" algn="bl" rotWithShape="0"/>
          </a:effectLst>
        </p:spPr>
      </p:pic>
      <p:pic>
        <p:nvPicPr>
          <p:cNvPr id="63" name="Рисунок 62"/>
          <p:cNvPicPr>
            <a:picLocks noChangeAspect="1"/>
          </p:cNvPicPr>
          <p:nvPr/>
        </p:nvPicPr>
        <p:blipFill>
          <a:blip r:embed="rId9" cstate="print"/>
          <a:stretch>
            <a:fillRect/>
          </a:stretch>
        </p:blipFill>
        <p:spPr>
          <a:xfrm>
            <a:off x="7991164" y="2426966"/>
            <a:ext cx="1275297" cy="621495"/>
          </a:xfrm>
          <a:prstGeom prst="roundRect">
            <a:avLst>
              <a:gd name="adj" fmla="val 15247"/>
            </a:avLst>
          </a:prstGeom>
          <a:ln>
            <a:noFill/>
          </a:ln>
          <a:effectLst>
            <a:outerShdw blurRad="76200" dist="38100" dir="7800000" algn="tl" rotWithShape="0">
              <a:srgbClr val="000000">
                <a:alpha val="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4" name="Picture 2"/>
          <p:cNvPicPr>
            <a:picLocks noChangeAspect="1" noChangeArrowheads="1"/>
          </p:cNvPicPr>
          <p:nvPr/>
        </p:nvPicPr>
        <p:blipFill>
          <a:blip r:embed="rId10" cstate="print"/>
          <a:srcRect/>
          <a:stretch>
            <a:fillRect/>
          </a:stretch>
        </p:blipFill>
        <p:spPr bwMode="auto">
          <a:xfrm>
            <a:off x="6404470" y="1409778"/>
            <a:ext cx="1276422" cy="585923"/>
          </a:xfrm>
          <a:prstGeom prst="roundRect">
            <a:avLst>
              <a:gd name="adj" fmla="val 16241"/>
            </a:avLst>
          </a:prstGeom>
          <a:noFill/>
          <a:ln w="9525">
            <a:noFill/>
            <a:miter lim="800000"/>
            <a:headEnd/>
            <a:tailEnd/>
          </a:ln>
          <a:effectLst/>
        </p:spPr>
      </p:pic>
      <p:pic>
        <p:nvPicPr>
          <p:cNvPr id="65" name="Picture 2"/>
          <p:cNvPicPr>
            <a:picLocks noChangeAspect="1" noChangeArrowheads="1"/>
          </p:cNvPicPr>
          <p:nvPr/>
        </p:nvPicPr>
        <p:blipFill>
          <a:blip r:embed="rId10" cstate="print"/>
          <a:srcRect/>
          <a:stretch>
            <a:fillRect/>
          </a:stretch>
        </p:blipFill>
        <p:spPr bwMode="auto">
          <a:xfrm>
            <a:off x="3274277" y="1409778"/>
            <a:ext cx="1239740" cy="585923"/>
          </a:xfrm>
          <a:prstGeom prst="roundRect">
            <a:avLst>
              <a:gd name="adj" fmla="val 16241"/>
            </a:avLst>
          </a:prstGeom>
          <a:noFill/>
          <a:ln w="9525">
            <a:noFill/>
            <a:miter lim="800000"/>
            <a:headEnd/>
            <a:tailEnd/>
          </a:ln>
          <a:effectLst/>
        </p:spPr>
      </p:pic>
      <p:pic>
        <p:nvPicPr>
          <p:cNvPr id="66" name="Picture 2"/>
          <p:cNvPicPr>
            <a:picLocks noChangeAspect="1" noChangeArrowheads="1"/>
          </p:cNvPicPr>
          <p:nvPr/>
        </p:nvPicPr>
        <p:blipFill>
          <a:blip r:embed="rId10" cstate="print"/>
          <a:srcRect/>
          <a:stretch>
            <a:fillRect/>
          </a:stretch>
        </p:blipFill>
        <p:spPr bwMode="auto">
          <a:xfrm>
            <a:off x="360488" y="1399378"/>
            <a:ext cx="1239740" cy="585923"/>
          </a:xfrm>
          <a:prstGeom prst="roundRect">
            <a:avLst>
              <a:gd name="adj" fmla="val 16241"/>
            </a:avLst>
          </a:prstGeom>
          <a:noFill/>
          <a:ln w="9525">
            <a:noFill/>
            <a:miter lim="800000"/>
            <a:headEnd/>
            <a:tailEnd/>
          </a:ln>
          <a:effectLst/>
        </p:spPr>
      </p:pic>
      <p:pic>
        <p:nvPicPr>
          <p:cNvPr id="67" name="Рисунок 66"/>
          <p:cNvPicPr>
            <a:picLocks noChangeAspect="1"/>
          </p:cNvPicPr>
          <p:nvPr/>
        </p:nvPicPr>
        <p:blipFill>
          <a:blip r:embed="rId11" cstate="email">
            <a:extLst>
              <a:ext uri="{28A0092B-C50C-407E-A947-70E740481C1C}">
                <a14:useLocalDpi xmlns="" xmlns:a14="http://schemas.microsoft.com/office/drawing/2010/main" val="0"/>
              </a:ext>
            </a:extLst>
          </a:blip>
          <a:stretch>
            <a:fillRect/>
          </a:stretch>
        </p:blipFill>
        <p:spPr>
          <a:xfrm>
            <a:off x="360488" y="2421608"/>
            <a:ext cx="1282334" cy="684148"/>
          </a:xfrm>
          <a:prstGeom prst="roundRect">
            <a:avLst>
              <a:gd name="adj" fmla="val 20333"/>
            </a:avLst>
          </a:prstGeom>
          <a:solidFill>
            <a:srgbClr val="FFFFFF">
              <a:shade val="85000"/>
            </a:srgbClr>
          </a:solidFill>
          <a:ln>
            <a:noFill/>
          </a:ln>
          <a:effectLst>
            <a:reflection blurRad="12700" stA="38000" endPos="0" dist="5000" dir="5400000" sy="-100000" algn="bl" rotWithShape="0"/>
          </a:effectLst>
        </p:spPr>
      </p:pic>
      <p:pic>
        <p:nvPicPr>
          <p:cNvPr id="68" name="Picture 2"/>
          <p:cNvPicPr>
            <a:picLocks noChangeAspect="1" noChangeArrowheads="1"/>
          </p:cNvPicPr>
          <p:nvPr/>
        </p:nvPicPr>
        <p:blipFill>
          <a:blip r:embed="rId12" cstate="email">
            <a:extLst>
              <a:ext uri="{28A0092B-C50C-407E-A947-70E740481C1C}">
                <a14:useLocalDpi xmlns="" xmlns:a14="http://schemas.microsoft.com/office/drawing/2010/main" val="0"/>
              </a:ext>
            </a:extLst>
          </a:blip>
          <a:srcRect/>
          <a:stretch>
            <a:fillRect/>
          </a:stretch>
        </p:blipFill>
        <p:spPr bwMode="auto">
          <a:xfrm>
            <a:off x="4610295" y="1413190"/>
            <a:ext cx="1230020" cy="6445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12" cstate="email">
            <a:extLst>
              <a:ext uri="{28A0092B-C50C-407E-A947-70E740481C1C}">
                <a14:useLocalDpi xmlns="" xmlns:a14="http://schemas.microsoft.com/office/drawing/2010/main" val="0"/>
              </a:ext>
            </a:extLst>
          </a:blip>
          <a:srcRect/>
          <a:stretch>
            <a:fillRect/>
          </a:stretch>
        </p:blipFill>
        <p:spPr bwMode="auto">
          <a:xfrm>
            <a:off x="7977242" y="1401774"/>
            <a:ext cx="1230020" cy="6445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865757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азвание 1"/>
          <p:cNvSpPr txBox="1">
            <a:spLocks/>
          </p:cNvSpPr>
          <p:nvPr/>
        </p:nvSpPr>
        <p:spPr>
          <a:xfrm>
            <a:off x="346346" y="332655"/>
            <a:ext cx="8183058" cy="3974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7277" tIns="53639" rIns="107277" bIns="53639" numCol="1" anchor="t" anchorCtr="0" compatLnSpc="1">
            <a:prstTxWarp prst="textNoShape">
              <a:avLst/>
            </a:prstTxWarp>
          </a:bodyPr>
          <a:lstStyle>
            <a:lvl1pPr eaLnBrk="1" hangingPunct="1">
              <a:defRPr sz="1800" b="1">
                <a:solidFill>
                  <a:srgbClr val="C5001A"/>
                </a:solidFill>
                <a:latin typeface="+mj-lt"/>
                <a:cs typeface="+mj-cs"/>
              </a:defRPr>
            </a:lvl1pPr>
            <a:lvl2pPr algn="ctr" eaLnBrk="1" hangingPunct="1">
              <a:defRPr sz="5200">
                <a:solidFill>
                  <a:schemeClr val="tx2"/>
                </a:solidFill>
              </a:defRPr>
            </a:lvl2pPr>
            <a:lvl3pPr algn="ctr" eaLnBrk="1" hangingPunct="1">
              <a:defRPr sz="5200">
                <a:solidFill>
                  <a:schemeClr val="tx2"/>
                </a:solidFill>
              </a:defRPr>
            </a:lvl3pPr>
            <a:lvl4pPr algn="ctr" eaLnBrk="1" hangingPunct="1">
              <a:defRPr sz="5200">
                <a:solidFill>
                  <a:schemeClr val="tx2"/>
                </a:solidFill>
              </a:defRPr>
            </a:lvl4pPr>
            <a:lvl5pPr algn="ctr" eaLnBrk="1" hangingPunct="1">
              <a:defRPr sz="5200">
                <a:solidFill>
                  <a:schemeClr val="tx2"/>
                </a:solidFill>
              </a:defRPr>
            </a:lvl5pPr>
            <a:lvl6pPr marL="536387" algn="ctr" fontAlgn="base">
              <a:spcBef>
                <a:spcPct val="0"/>
              </a:spcBef>
              <a:spcAft>
                <a:spcPct val="0"/>
              </a:spcAft>
              <a:defRPr sz="5200">
                <a:solidFill>
                  <a:schemeClr val="tx2"/>
                </a:solidFill>
              </a:defRPr>
            </a:lvl6pPr>
            <a:lvl7pPr marL="1072774" algn="ctr" fontAlgn="base">
              <a:spcBef>
                <a:spcPct val="0"/>
              </a:spcBef>
              <a:spcAft>
                <a:spcPct val="0"/>
              </a:spcAft>
              <a:defRPr sz="5200">
                <a:solidFill>
                  <a:schemeClr val="tx2"/>
                </a:solidFill>
              </a:defRPr>
            </a:lvl7pPr>
            <a:lvl8pPr marL="1609161" algn="ctr" fontAlgn="base">
              <a:spcBef>
                <a:spcPct val="0"/>
              </a:spcBef>
              <a:spcAft>
                <a:spcPct val="0"/>
              </a:spcAft>
              <a:defRPr sz="5200">
                <a:solidFill>
                  <a:schemeClr val="tx2"/>
                </a:solidFill>
              </a:defRPr>
            </a:lvl8pPr>
            <a:lvl9pPr marL="2145548" algn="ctr" fontAlgn="base">
              <a:spcBef>
                <a:spcPct val="0"/>
              </a:spcBef>
              <a:spcAft>
                <a:spcPct val="0"/>
              </a:spcAft>
              <a:defRPr sz="5200">
                <a:solidFill>
                  <a:schemeClr val="tx2"/>
                </a:solidFill>
              </a:defRPr>
            </a:lvl9pPr>
          </a:lstStyle>
          <a:p>
            <a:r>
              <a:rPr lang="en-US" dirty="0" smtClean="0">
                <a:solidFill>
                  <a:srgbClr val="FFFFFF"/>
                </a:solidFill>
              </a:rPr>
              <a:t>MAINLINES AND VHS LINES SIGNALLING SOLUTIONS OVERVIEW </a:t>
            </a:r>
            <a:endParaRPr lang="ru-RU" dirty="0" smtClean="0">
              <a:solidFill>
                <a:srgbClr val="FFFFFF"/>
              </a:solidFill>
            </a:endParaRPr>
          </a:p>
          <a:p>
            <a:r>
              <a:rPr lang="ru-RU" sz="1600" dirty="0" smtClean="0">
                <a:solidFill>
                  <a:srgbClr val="FFFFFF"/>
                </a:solidFill>
              </a:rPr>
              <a:t> </a:t>
            </a:r>
            <a:endParaRPr lang="ru-RU" sz="1600" dirty="0">
              <a:solidFill>
                <a:srgbClr val="FFFFFF"/>
              </a:solidFill>
            </a:endParaRPr>
          </a:p>
          <a:p>
            <a:endParaRPr lang="ru-RU" sz="1600" dirty="0">
              <a:solidFill>
                <a:srgbClr val="FFFFFF"/>
              </a:solidFill>
            </a:endParaRPr>
          </a:p>
        </p:txBody>
      </p:sp>
      <p:sp>
        <p:nvSpPr>
          <p:cNvPr id="5" name="Содержимое 2"/>
          <p:cNvSpPr txBox="1">
            <a:spLocks/>
          </p:cNvSpPr>
          <p:nvPr/>
        </p:nvSpPr>
        <p:spPr bwMode="auto">
          <a:xfrm>
            <a:off x="344488" y="6514464"/>
            <a:ext cx="9217024" cy="3663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07277" tIns="53639" rIns="107277" bIns="53639" numCol="1" anchor="t" anchorCtr="0" compatLnSpc="1">
            <a:prstTxWarp prst="textNoShape">
              <a:avLst/>
            </a:prstTxWarp>
          </a:bodyPr>
          <a:lstStyle>
            <a:lvl1pPr marL="0" indent="0" algn="l" rtl="0" eaLnBrk="1" fontAlgn="base" hangingPunct="1">
              <a:lnSpc>
                <a:spcPct val="100000"/>
              </a:lnSpc>
              <a:spcBef>
                <a:spcPts val="1000"/>
              </a:spcBef>
              <a:spcAft>
                <a:spcPct val="0"/>
              </a:spcAft>
              <a:buFontTx/>
              <a:buNone/>
              <a:defRPr sz="1200" baseline="0">
                <a:solidFill>
                  <a:schemeClr val="tx1"/>
                </a:solidFill>
                <a:latin typeface="+mn-lt"/>
                <a:ea typeface="Arial" charset="0"/>
                <a:cs typeface="+mn-cs"/>
              </a:defRPr>
            </a:lvl1pPr>
            <a:lvl2pPr marL="871629" indent="-335242" algn="l" rtl="0" eaLnBrk="1" fontAlgn="base" hangingPunct="1">
              <a:spcBef>
                <a:spcPct val="20000"/>
              </a:spcBef>
              <a:spcAft>
                <a:spcPct val="0"/>
              </a:spcAft>
              <a:buChar char="–"/>
              <a:defRPr sz="3300">
                <a:solidFill>
                  <a:schemeClr val="tx1"/>
                </a:solidFill>
                <a:latin typeface="+mn-lt"/>
                <a:ea typeface="Arial" charset="0"/>
              </a:defRPr>
            </a:lvl2pPr>
            <a:lvl3pPr marL="1340968" indent="-268194" algn="l" rtl="0" eaLnBrk="1" fontAlgn="base" hangingPunct="1">
              <a:spcBef>
                <a:spcPct val="20000"/>
              </a:spcBef>
              <a:spcAft>
                <a:spcPct val="0"/>
              </a:spcAft>
              <a:buChar char="•"/>
              <a:defRPr sz="2800">
                <a:solidFill>
                  <a:schemeClr val="tx1"/>
                </a:solidFill>
                <a:latin typeface="+mn-lt"/>
                <a:ea typeface="Arial" charset="0"/>
              </a:defRPr>
            </a:lvl3pPr>
            <a:lvl4pPr marL="1877355" indent="-268194" algn="l" rtl="0" eaLnBrk="1" fontAlgn="base" hangingPunct="1">
              <a:spcBef>
                <a:spcPct val="20000"/>
              </a:spcBef>
              <a:spcAft>
                <a:spcPct val="0"/>
              </a:spcAft>
              <a:buChar char="–"/>
              <a:defRPr sz="2300">
                <a:solidFill>
                  <a:schemeClr val="tx1"/>
                </a:solidFill>
                <a:latin typeface="+mn-lt"/>
                <a:ea typeface="Arial" charset="0"/>
              </a:defRPr>
            </a:lvl4pPr>
            <a:lvl5pPr marL="2413742" indent="-268194" algn="l" rtl="0" eaLnBrk="1" fontAlgn="base" hangingPunct="1">
              <a:spcBef>
                <a:spcPct val="20000"/>
              </a:spcBef>
              <a:spcAft>
                <a:spcPct val="0"/>
              </a:spcAft>
              <a:buChar char="»"/>
              <a:defRPr sz="2300">
                <a:solidFill>
                  <a:schemeClr val="tx1"/>
                </a:solidFill>
                <a:latin typeface="+mn-lt"/>
                <a:ea typeface="Arial" charset="0"/>
              </a:defRPr>
            </a:lvl5pPr>
            <a:lvl6pPr marL="2950129" indent="-268194" algn="l" rtl="0" eaLnBrk="1" fontAlgn="base" hangingPunct="1">
              <a:spcBef>
                <a:spcPct val="20000"/>
              </a:spcBef>
              <a:spcAft>
                <a:spcPct val="0"/>
              </a:spcAft>
              <a:buChar char="»"/>
              <a:defRPr sz="2300">
                <a:solidFill>
                  <a:schemeClr val="tx1"/>
                </a:solidFill>
                <a:latin typeface="+mn-lt"/>
              </a:defRPr>
            </a:lvl6pPr>
            <a:lvl7pPr marL="3486516" indent="-268194" algn="l" rtl="0" eaLnBrk="1" fontAlgn="base" hangingPunct="1">
              <a:spcBef>
                <a:spcPct val="20000"/>
              </a:spcBef>
              <a:spcAft>
                <a:spcPct val="0"/>
              </a:spcAft>
              <a:buChar char="»"/>
              <a:defRPr sz="2300">
                <a:solidFill>
                  <a:schemeClr val="tx1"/>
                </a:solidFill>
                <a:latin typeface="+mn-lt"/>
              </a:defRPr>
            </a:lvl7pPr>
            <a:lvl8pPr marL="4022903" indent="-268194" algn="l" rtl="0" eaLnBrk="1" fontAlgn="base" hangingPunct="1">
              <a:spcBef>
                <a:spcPct val="20000"/>
              </a:spcBef>
              <a:spcAft>
                <a:spcPct val="0"/>
              </a:spcAft>
              <a:buChar char="»"/>
              <a:defRPr sz="2300">
                <a:solidFill>
                  <a:schemeClr val="tx1"/>
                </a:solidFill>
                <a:latin typeface="+mn-lt"/>
              </a:defRPr>
            </a:lvl8pPr>
            <a:lvl9pPr marL="4559290" indent="-268194" algn="l" rtl="0" eaLnBrk="1" fontAlgn="base" hangingPunct="1">
              <a:spcBef>
                <a:spcPct val="20000"/>
              </a:spcBef>
              <a:spcAft>
                <a:spcPct val="0"/>
              </a:spcAft>
              <a:buChar char="»"/>
              <a:defRPr sz="2300">
                <a:solidFill>
                  <a:schemeClr val="tx1"/>
                </a:solidFill>
                <a:latin typeface="+mn-lt"/>
              </a:defRPr>
            </a:lvl9pPr>
          </a:lstStyle>
          <a:p>
            <a:pPr algn="just"/>
            <a:r>
              <a:rPr lang="ru-RU" sz="700" kern="0" dirty="0" smtClean="0">
                <a:solidFill>
                  <a:srgbClr val="000000"/>
                </a:solidFill>
              </a:rPr>
              <a:t>*.</a:t>
            </a:r>
            <a:endParaRPr lang="ru-RU" sz="700" kern="0" dirty="0">
              <a:solidFill>
                <a:srgbClr val="000000"/>
              </a:solidFill>
            </a:endParaRPr>
          </a:p>
        </p:txBody>
      </p:sp>
      <p:sp>
        <p:nvSpPr>
          <p:cNvPr id="31" name="Прямоугольник 30"/>
          <p:cNvSpPr/>
          <p:nvPr/>
        </p:nvSpPr>
        <p:spPr>
          <a:xfrm>
            <a:off x="344488" y="1314432"/>
            <a:ext cx="9217024" cy="4922880"/>
          </a:xfrm>
          <a:prstGeom prst="rect">
            <a:avLst/>
          </a:prstGeom>
          <a:noFill/>
          <a:ln w="12700" cmpd="sng">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latin typeface="Times New Roman"/>
              <a:cs typeface="Times New Roman"/>
            </a:endParaRPr>
          </a:p>
        </p:txBody>
      </p:sp>
      <p:sp>
        <p:nvSpPr>
          <p:cNvPr id="35" name="Прямоугольник 34"/>
          <p:cNvSpPr/>
          <p:nvPr/>
        </p:nvSpPr>
        <p:spPr>
          <a:xfrm>
            <a:off x="523875" y="900469"/>
            <a:ext cx="8962303" cy="333857"/>
          </a:xfrm>
          <a:prstGeom prst="rect">
            <a:avLst/>
          </a:prstGeom>
        </p:spPr>
        <p:txBody>
          <a:bodyPr wrap="square" lIns="71549" tIns="35774" rIns="71549" bIns="35774">
            <a:spAutoFit/>
          </a:bodyPr>
          <a:lstStyle/>
          <a:p>
            <a:pPr algn="ctr" defTabSz="1088058"/>
            <a:r>
              <a:rPr lang="en-US" sz="1700" b="1" dirty="0" smtClean="0">
                <a:solidFill>
                  <a:srgbClr val="C00000"/>
                </a:solidFill>
                <a:latin typeface="+mn-lt"/>
                <a:ea typeface="+mn-ea"/>
              </a:rPr>
              <a:t>Intelligent Train Management System (Rail TMS)</a:t>
            </a:r>
            <a:endParaRPr lang="ru-RU" sz="1700" b="1" dirty="0">
              <a:solidFill>
                <a:srgbClr val="C00000"/>
              </a:solidFill>
              <a:latin typeface="+mn-lt"/>
              <a:ea typeface="+mn-ea"/>
            </a:endParaRPr>
          </a:p>
        </p:txBody>
      </p:sp>
      <p:sp>
        <p:nvSpPr>
          <p:cNvPr id="79" name="Rectangle 12"/>
          <p:cNvSpPr/>
          <p:nvPr/>
        </p:nvSpPr>
        <p:spPr>
          <a:xfrm>
            <a:off x="6384433" y="5118206"/>
            <a:ext cx="1356455" cy="329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800" b="1" dirty="0" smtClean="0">
                <a:solidFill>
                  <a:schemeClr val="bg1"/>
                </a:solidFill>
              </a:rPr>
              <a:t>Счетчики Осей и Рельсовые Цепи</a:t>
            </a:r>
            <a:endParaRPr lang="es-ES_tradnl" sz="800" b="1" dirty="0">
              <a:solidFill>
                <a:schemeClr val="bg1"/>
              </a:solidFill>
            </a:endParaRPr>
          </a:p>
        </p:txBody>
      </p:sp>
      <p:sp>
        <p:nvSpPr>
          <p:cNvPr id="87" name="Rectangle 4"/>
          <p:cNvSpPr>
            <a:spLocks noChangeArrowheads="1"/>
          </p:cNvSpPr>
          <p:nvPr/>
        </p:nvSpPr>
        <p:spPr bwMode="auto">
          <a:xfrm>
            <a:off x="383084" y="1314432"/>
            <a:ext cx="9139833" cy="2748153"/>
          </a:xfrm>
          <a:prstGeom prst="roundRect">
            <a:avLst>
              <a:gd name="adj" fmla="val 16667"/>
            </a:avLst>
          </a:prstGeom>
          <a:solidFill>
            <a:srgbClr val="D30422"/>
          </a:solidFill>
          <a:ln w="12700" algn="ctr">
            <a:noFill/>
            <a:miter lim="800000"/>
            <a:headEnd/>
            <a:tailEnd/>
          </a:ln>
        </p:spPr>
        <p:txBody>
          <a:bodyPr wrap="none" lIns="36000" tIns="36000" rIns="36000" bIns="36000" anchor="ctr"/>
          <a:lstStyle/>
          <a:p>
            <a:endParaRPr lang="en-GB" sz="1800" baseline="0" dirty="0"/>
          </a:p>
        </p:txBody>
      </p:sp>
      <p:sp>
        <p:nvSpPr>
          <p:cNvPr id="4" name="Прямоугольник 3"/>
          <p:cNvSpPr/>
          <p:nvPr/>
        </p:nvSpPr>
        <p:spPr>
          <a:xfrm>
            <a:off x="838927" y="4362141"/>
            <a:ext cx="2964978" cy="3354765"/>
          </a:xfrm>
          <a:prstGeom prst="rect">
            <a:avLst/>
          </a:prstGeom>
        </p:spPr>
        <p:txBody>
          <a:bodyPr wrap="square">
            <a:spAutoFit/>
          </a:bodyPr>
          <a:lstStyle/>
          <a:p>
            <a:pPr marL="171450" lvl="1" indent="-171450">
              <a:spcAft>
                <a:spcPts val="600"/>
              </a:spcAft>
              <a:buClr>
                <a:srgbClr val="D20A23"/>
              </a:buClr>
              <a:buFont typeface="Wingdings" panose="05000000000000000000" pitchFamily="2" charset="2"/>
              <a:buChar char="§"/>
            </a:pPr>
            <a:r>
              <a:rPr lang="en-US" sz="1300" dirty="0" smtClean="0">
                <a:latin typeface="+mn-lt"/>
                <a:ea typeface="+mn-ea"/>
              </a:rPr>
              <a:t>ensures the continuity and safety of the transportation process  </a:t>
            </a:r>
          </a:p>
          <a:p>
            <a:pPr marL="171450" lvl="1" indent="-171450">
              <a:spcAft>
                <a:spcPts val="600"/>
              </a:spcAft>
              <a:buClr>
                <a:srgbClr val="D20A23"/>
              </a:buClr>
              <a:buFont typeface="Wingdings" panose="05000000000000000000" pitchFamily="2" charset="2"/>
              <a:buChar char="§"/>
            </a:pPr>
            <a:r>
              <a:rPr lang="en-US" sz="1300" dirty="0" smtClean="0">
                <a:latin typeface="+mn-lt"/>
                <a:ea typeface="+mn-ea"/>
              </a:rPr>
              <a:t>maximizes the efficiency of transport corridors</a:t>
            </a:r>
          </a:p>
          <a:p>
            <a:pPr marL="171450" lvl="1" indent="-171450">
              <a:spcAft>
                <a:spcPts val="600"/>
              </a:spcAft>
              <a:buClr>
                <a:srgbClr val="D20A23"/>
              </a:buClr>
              <a:buFont typeface="Wingdings" panose="05000000000000000000" pitchFamily="2" charset="2"/>
              <a:buChar char="§"/>
            </a:pPr>
            <a:r>
              <a:rPr lang="en-US" sz="1300" dirty="0" smtClean="0">
                <a:latin typeface="+mn-lt"/>
                <a:ea typeface="+mn-ea"/>
              </a:rPr>
              <a:t>applies algorithms based on neural networks.</a:t>
            </a:r>
            <a:endParaRPr lang="ru-RU" sz="1300" dirty="0" smtClean="0">
              <a:latin typeface="+mn-lt"/>
              <a:ea typeface="+mn-ea"/>
            </a:endParaRPr>
          </a:p>
          <a:p>
            <a:pPr marL="171450" lvl="1" indent="-171450">
              <a:spcAft>
                <a:spcPts val="600"/>
              </a:spcAft>
              <a:buClr>
                <a:srgbClr val="D20A23"/>
              </a:buClr>
              <a:buFont typeface="Wingdings" panose="05000000000000000000" pitchFamily="2" charset="2"/>
              <a:buChar char="§"/>
            </a:pPr>
            <a:endParaRPr lang="ru-RU" sz="1300" dirty="0" smtClean="0">
              <a:latin typeface="+mn-lt"/>
              <a:ea typeface="+mn-ea"/>
            </a:endParaRPr>
          </a:p>
          <a:p>
            <a:pPr marL="171450" lvl="1" indent="-171450">
              <a:spcAft>
                <a:spcPts val="600"/>
              </a:spcAft>
              <a:buClr>
                <a:srgbClr val="D20A23"/>
              </a:buClr>
              <a:buFont typeface="Wingdings" panose="05000000000000000000" pitchFamily="2" charset="2"/>
              <a:buChar char="§"/>
            </a:pPr>
            <a:endParaRPr lang="ru-RU" sz="1300" dirty="0" smtClean="0">
              <a:latin typeface="+mn-lt"/>
              <a:ea typeface="+mn-ea"/>
            </a:endParaRPr>
          </a:p>
          <a:p>
            <a:pPr marL="171450" lvl="1" indent="-171450">
              <a:spcAft>
                <a:spcPts val="600"/>
              </a:spcAft>
              <a:buClr>
                <a:srgbClr val="D20A23"/>
              </a:buClr>
              <a:buFont typeface="Wingdings" panose="05000000000000000000" pitchFamily="2" charset="2"/>
              <a:buChar char="§"/>
            </a:pPr>
            <a:endParaRPr lang="ru-RU" sz="1300" dirty="0" smtClean="0">
              <a:latin typeface="+mn-lt"/>
              <a:ea typeface="+mn-ea"/>
            </a:endParaRPr>
          </a:p>
          <a:p>
            <a:endParaRPr lang="ru-RU" sz="1300" dirty="0" smtClean="0"/>
          </a:p>
          <a:p>
            <a:endParaRPr lang="ru-RU" sz="1300" dirty="0" smtClean="0"/>
          </a:p>
          <a:p>
            <a:endParaRPr lang="ru-RU" sz="1300" dirty="0" smtClean="0"/>
          </a:p>
          <a:p>
            <a:endParaRPr lang="ru-RU" sz="1300" dirty="0" smtClean="0"/>
          </a:p>
          <a:p>
            <a:endParaRPr lang="ru-RU" sz="1300" dirty="0"/>
          </a:p>
        </p:txBody>
      </p:sp>
      <p:sp>
        <p:nvSpPr>
          <p:cNvPr id="65" name="Номер слайда 2"/>
          <p:cNvSpPr>
            <a:spLocks noGrp="1"/>
          </p:cNvSpPr>
          <p:nvPr>
            <p:ph type="sldNum" sz="quarter" idx="12"/>
          </p:nvPr>
        </p:nvSpPr>
        <p:spPr>
          <a:xfrm>
            <a:off x="7185248" y="6309320"/>
            <a:ext cx="2042455" cy="337209"/>
          </a:xfrm>
        </p:spPr>
        <p:txBody>
          <a:bodyPr/>
          <a:lstStyle/>
          <a:p>
            <a:r>
              <a:rPr lang="en-US" sz="1000" b="1" dirty="0" smtClean="0">
                <a:solidFill>
                  <a:srgbClr val="FFFFFF"/>
                </a:solidFill>
              </a:rPr>
              <a:t>1</a:t>
            </a:r>
            <a:r>
              <a:rPr lang="ru-RU" sz="1000" b="1" dirty="0" smtClean="0">
                <a:solidFill>
                  <a:srgbClr val="FFFFFF"/>
                </a:solidFill>
              </a:rPr>
              <a:t>4</a:t>
            </a:r>
            <a:endParaRPr lang="ru-RU" sz="1000" b="1" dirty="0">
              <a:solidFill>
                <a:srgbClr val="FFFFFF"/>
              </a:solidFill>
            </a:endParaRPr>
          </a:p>
        </p:txBody>
      </p:sp>
      <p:sp>
        <p:nvSpPr>
          <p:cNvPr id="13" name="TextBox 12"/>
          <p:cNvSpPr txBox="1"/>
          <p:nvPr/>
        </p:nvSpPr>
        <p:spPr>
          <a:xfrm>
            <a:off x="4831095" y="4362138"/>
            <a:ext cx="4235979" cy="1446550"/>
          </a:xfrm>
          <a:prstGeom prst="rect">
            <a:avLst/>
          </a:prstGeom>
          <a:noFill/>
        </p:spPr>
        <p:txBody>
          <a:bodyPr wrap="square" rtlCol="0">
            <a:spAutoFit/>
          </a:bodyPr>
          <a:lstStyle/>
          <a:p>
            <a:pPr marL="171450" lvl="1" indent="-171450">
              <a:spcAft>
                <a:spcPts val="600"/>
              </a:spcAft>
              <a:buClr>
                <a:srgbClr val="D20A23"/>
              </a:buClr>
              <a:buFont typeface="Wingdings" panose="05000000000000000000" pitchFamily="2" charset="2"/>
              <a:buChar char="§"/>
            </a:pPr>
            <a:r>
              <a:rPr lang="en-US" sz="1300" dirty="0" smtClean="0"/>
              <a:t>uses artificial intelligence and machine learning technologies to build and control train schedules in the shortest possible time</a:t>
            </a:r>
          </a:p>
          <a:p>
            <a:pPr marL="171450" lvl="1" indent="-171450">
              <a:spcAft>
                <a:spcPts val="600"/>
              </a:spcAft>
              <a:buClr>
                <a:srgbClr val="D20A23"/>
              </a:buClr>
              <a:buFont typeface="Wingdings" panose="05000000000000000000" pitchFamily="2" charset="2"/>
              <a:buChar char="§"/>
            </a:pPr>
            <a:r>
              <a:rPr lang="en-US" sz="1300" dirty="0" smtClean="0"/>
              <a:t>highly fault-tolerant </a:t>
            </a:r>
          </a:p>
          <a:p>
            <a:pPr marL="171450" lvl="1" indent="-171450">
              <a:spcAft>
                <a:spcPts val="600"/>
              </a:spcAft>
              <a:buClr>
                <a:srgbClr val="D20A23"/>
              </a:buClr>
              <a:buFont typeface="Wingdings" panose="05000000000000000000" pitchFamily="2" charset="2"/>
              <a:buChar char="§"/>
            </a:pPr>
            <a:r>
              <a:rPr lang="en-US" sz="1300" dirty="0" smtClean="0"/>
              <a:t>provides a flexible approach to train management at the scale of individual lines as well as polygons</a:t>
            </a:r>
            <a:endParaRPr lang="ru-RU" dirty="0"/>
          </a:p>
        </p:txBody>
      </p:sp>
      <p:pic>
        <p:nvPicPr>
          <p:cNvPr id="15" name="Рисунок 14" descr="ИСУПП фото.jpg"/>
          <p:cNvPicPr>
            <a:picLocks noChangeAspect="1"/>
          </p:cNvPicPr>
          <p:nvPr/>
        </p:nvPicPr>
        <p:blipFill>
          <a:blip r:embed="rId2" cstate="print"/>
          <a:stretch>
            <a:fillRect/>
          </a:stretch>
        </p:blipFill>
        <p:spPr>
          <a:xfrm>
            <a:off x="523875" y="1404121"/>
            <a:ext cx="5341807" cy="2490829"/>
          </a:xfrm>
          <a:prstGeom prst="roundRect">
            <a:avLst/>
          </a:prstGeom>
        </p:spPr>
      </p:pic>
      <p:sp>
        <p:nvSpPr>
          <p:cNvPr id="16" name="TextBox 15"/>
          <p:cNvSpPr txBox="1"/>
          <p:nvPr/>
        </p:nvSpPr>
        <p:spPr>
          <a:xfrm>
            <a:off x="5865683" y="1693888"/>
            <a:ext cx="3362020" cy="1569660"/>
          </a:xfrm>
          <a:prstGeom prst="rect">
            <a:avLst/>
          </a:prstGeom>
          <a:noFill/>
        </p:spPr>
        <p:txBody>
          <a:bodyPr wrap="square" rtlCol="0">
            <a:spAutoFit/>
          </a:bodyPr>
          <a:lstStyle/>
          <a:p>
            <a:pPr marL="171450" lvl="1" indent="-171450">
              <a:spcAft>
                <a:spcPts val="600"/>
              </a:spcAft>
              <a:buClr>
                <a:srgbClr val="D20A23"/>
              </a:buClr>
            </a:pPr>
            <a:r>
              <a:rPr lang="ru-RU" sz="1600" b="1" dirty="0" smtClean="0">
                <a:solidFill>
                  <a:schemeClr val="bg1"/>
                </a:solidFill>
                <a:latin typeface="+mn-lt"/>
                <a:ea typeface="+mn-ea"/>
              </a:rPr>
              <a:t>	</a:t>
            </a:r>
            <a:r>
              <a:rPr lang="en-US" sz="1600" b="1" dirty="0" smtClean="0">
                <a:solidFill>
                  <a:schemeClr val="bg1"/>
                </a:solidFill>
                <a:latin typeface="+mn-lt"/>
                <a:ea typeface="+mn-ea"/>
              </a:rPr>
              <a:t>Rail TMS was put into trial operation at the end of 2021 for the first </a:t>
            </a:r>
            <a:r>
              <a:rPr lang="en-US" sz="1600" b="1" dirty="0" err="1" smtClean="0">
                <a:solidFill>
                  <a:schemeClr val="bg1"/>
                </a:solidFill>
                <a:latin typeface="+mn-lt"/>
                <a:ea typeface="+mn-ea"/>
              </a:rPr>
              <a:t>time.The</a:t>
            </a:r>
            <a:r>
              <a:rPr lang="en-US" sz="1600" b="1" dirty="0" smtClean="0">
                <a:solidFill>
                  <a:schemeClr val="bg1"/>
                </a:solidFill>
                <a:latin typeface="+mn-lt"/>
                <a:ea typeface="+mn-ea"/>
              </a:rPr>
              <a:t> system will control traffic on the </a:t>
            </a:r>
            <a:r>
              <a:rPr lang="en-US" sz="1600" b="1" dirty="0" err="1" smtClean="0">
                <a:solidFill>
                  <a:schemeClr val="bg1"/>
                </a:solidFill>
                <a:latin typeface="+mn-lt"/>
                <a:ea typeface="+mn-ea"/>
              </a:rPr>
              <a:t>Zhetygen-Altynkol</a:t>
            </a:r>
            <a:r>
              <a:rPr lang="en-US" sz="1600" b="1" dirty="0" smtClean="0">
                <a:solidFill>
                  <a:schemeClr val="bg1"/>
                </a:solidFill>
                <a:latin typeface="+mn-lt"/>
                <a:ea typeface="+mn-ea"/>
              </a:rPr>
              <a:t> line with  the total length of 293 km. </a:t>
            </a:r>
            <a:endParaRPr lang="ru-RU" sz="1600" b="1" dirty="0" smtClean="0">
              <a:solidFill>
                <a:schemeClr val="bg1"/>
              </a:solidFill>
              <a:latin typeface="+mn-lt"/>
              <a:ea typeface="+mn-ea"/>
            </a:endParaRPr>
          </a:p>
        </p:txBody>
      </p:sp>
    </p:spTree>
    <p:extLst>
      <p:ext uri="{BB962C8B-B14F-4D97-AF65-F5344CB8AC3E}">
        <p14:creationId xmlns:p14="http://schemas.microsoft.com/office/powerpoint/2010/main" xmlns="" val="37178764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звание 1"/>
          <p:cNvSpPr txBox="1">
            <a:spLocks/>
          </p:cNvSpPr>
          <p:nvPr/>
        </p:nvSpPr>
        <p:spPr>
          <a:xfrm>
            <a:off x="592347" y="332656"/>
            <a:ext cx="8412801" cy="3974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07277" tIns="53639" rIns="107277" bIns="53639" numCol="1" anchor="t" anchorCtr="0" compatLnSpc="1">
            <a:prstTxWarp prst="textNoShape">
              <a:avLst/>
            </a:prstTxWarp>
          </a:bodyPr>
          <a:lstStyle>
            <a:lvl1pPr eaLnBrk="1" hangingPunct="1">
              <a:defRPr sz="1800" b="1">
                <a:solidFill>
                  <a:srgbClr val="C5001A"/>
                </a:solidFill>
                <a:latin typeface="+mj-lt"/>
                <a:cs typeface="+mj-cs"/>
              </a:defRPr>
            </a:lvl1pPr>
            <a:lvl2pPr algn="ctr" eaLnBrk="1" hangingPunct="1">
              <a:defRPr sz="5200">
                <a:solidFill>
                  <a:schemeClr val="tx2"/>
                </a:solidFill>
              </a:defRPr>
            </a:lvl2pPr>
            <a:lvl3pPr algn="ctr" eaLnBrk="1" hangingPunct="1">
              <a:defRPr sz="5200">
                <a:solidFill>
                  <a:schemeClr val="tx2"/>
                </a:solidFill>
              </a:defRPr>
            </a:lvl3pPr>
            <a:lvl4pPr algn="ctr" eaLnBrk="1" hangingPunct="1">
              <a:defRPr sz="5200">
                <a:solidFill>
                  <a:schemeClr val="tx2"/>
                </a:solidFill>
              </a:defRPr>
            </a:lvl4pPr>
            <a:lvl5pPr algn="ctr" eaLnBrk="1" hangingPunct="1">
              <a:defRPr sz="5200">
                <a:solidFill>
                  <a:schemeClr val="tx2"/>
                </a:solidFill>
              </a:defRPr>
            </a:lvl5pPr>
            <a:lvl6pPr marL="536387" algn="ctr" fontAlgn="base">
              <a:spcBef>
                <a:spcPct val="0"/>
              </a:spcBef>
              <a:spcAft>
                <a:spcPct val="0"/>
              </a:spcAft>
              <a:defRPr sz="5200">
                <a:solidFill>
                  <a:schemeClr val="tx2"/>
                </a:solidFill>
              </a:defRPr>
            </a:lvl6pPr>
            <a:lvl7pPr marL="1072774" algn="ctr" fontAlgn="base">
              <a:spcBef>
                <a:spcPct val="0"/>
              </a:spcBef>
              <a:spcAft>
                <a:spcPct val="0"/>
              </a:spcAft>
              <a:defRPr sz="5200">
                <a:solidFill>
                  <a:schemeClr val="tx2"/>
                </a:solidFill>
              </a:defRPr>
            </a:lvl7pPr>
            <a:lvl8pPr marL="1609161" algn="ctr" fontAlgn="base">
              <a:spcBef>
                <a:spcPct val="0"/>
              </a:spcBef>
              <a:spcAft>
                <a:spcPct val="0"/>
              </a:spcAft>
              <a:defRPr sz="5200">
                <a:solidFill>
                  <a:schemeClr val="tx2"/>
                </a:solidFill>
              </a:defRPr>
            </a:lvl8pPr>
            <a:lvl9pPr marL="2145548" algn="ctr" fontAlgn="base">
              <a:spcBef>
                <a:spcPct val="0"/>
              </a:spcBef>
              <a:spcAft>
                <a:spcPct val="0"/>
              </a:spcAft>
              <a:defRPr sz="5200">
                <a:solidFill>
                  <a:schemeClr val="tx2"/>
                </a:solidFill>
              </a:defRPr>
            </a:lvl9pPr>
          </a:lstStyle>
          <a:p>
            <a:r>
              <a:rPr lang="en-US" dirty="0" smtClean="0">
                <a:solidFill>
                  <a:srgbClr val="FFFFFF"/>
                </a:solidFill>
              </a:rPr>
              <a:t>MASS-TRANSIT </a:t>
            </a:r>
            <a:r>
              <a:rPr lang="en-US" dirty="0">
                <a:solidFill>
                  <a:srgbClr val="FFFFFF"/>
                </a:solidFill>
              </a:rPr>
              <a:t>SIGNALLING SOLUTIONS </a:t>
            </a:r>
            <a:r>
              <a:rPr lang="en-US" dirty="0" smtClean="0">
                <a:solidFill>
                  <a:srgbClr val="FFFFFF"/>
                </a:solidFill>
              </a:rPr>
              <a:t>OVERVIEW </a:t>
            </a:r>
            <a:endParaRPr lang="ru-RU" sz="1600" dirty="0">
              <a:solidFill>
                <a:srgbClr val="FFFFFF"/>
              </a:solidFill>
            </a:endParaRPr>
          </a:p>
        </p:txBody>
      </p:sp>
      <p:sp>
        <p:nvSpPr>
          <p:cNvPr id="5" name="Содержимое 2"/>
          <p:cNvSpPr txBox="1">
            <a:spLocks/>
          </p:cNvSpPr>
          <p:nvPr/>
        </p:nvSpPr>
        <p:spPr bwMode="auto">
          <a:xfrm>
            <a:off x="344488" y="6514464"/>
            <a:ext cx="9217024" cy="3663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107277" tIns="53639" rIns="107277" bIns="53639" numCol="1" anchor="t" anchorCtr="0" compatLnSpc="1">
            <a:prstTxWarp prst="textNoShape">
              <a:avLst/>
            </a:prstTxWarp>
          </a:bodyPr>
          <a:lstStyle>
            <a:lvl1pPr marL="0" indent="0" algn="l" rtl="0" eaLnBrk="1" fontAlgn="base" hangingPunct="1">
              <a:lnSpc>
                <a:spcPct val="100000"/>
              </a:lnSpc>
              <a:spcBef>
                <a:spcPts val="1000"/>
              </a:spcBef>
              <a:spcAft>
                <a:spcPct val="0"/>
              </a:spcAft>
              <a:buFontTx/>
              <a:buNone/>
              <a:defRPr sz="1200" baseline="0">
                <a:solidFill>
                  <a:schemeClr val="tx1"/>
                </a:solidFill>
                <a:latin typeface="+mn-lt"/>
                <a:ea typeface="Arial" charset="0"/>
                <a:cs typeface="+mn-cs"/>
              </a:defRPr>
            </a:lvl1pPr>
            <a:lvl2pPr marL="871629" indent="-335242" algn="l" rtl="0" eaLnBrk="1" fontAlgn="base" hangingPunct="1">
              <a:spcBef>
                <a:spcPct val="20000"/>
              </a:spcBef>
              <a:spcAft>
                <a:spcPct val="0"/>
              </a:spcAft>
              <a:buChar char="–"/>
              <a:defRPr sz="3300">
                <a:solidFill>
                  <a:schemeClr val="tx1"/>
                </a:solidFill>
                <a:latin typeface="+mn-lt"/>
                <a:ea typeface="Arial" charset="0"/>
              </a:defRPr>
            </a:lvl2pPr>
            <a:lvl3pPr marL="1340968" indent="-268194" algn="l" rtl="0" eaLnBrk="1" fontAlgn="base" hangingPunct="1">
              <a:spcBef>
                <a:spcPct val="20000"/>
              </a:spcBef>
              <a:spcAft>
                <a:spcPct val="0"/>
              </a:spcAft>
              <a:buChar char="•"/>
              <a:defRPr sz="2800">
                <a:solidFill>
                  <a:schemeClr val="tx1"/>
                </a:solidFill>
                <a:latin typeface="+mn-lt"/>
                <a:ea typeface="Arial" charset="0"/>
              </a:defRPr>
            </a:lvl3pPr>
            <a:lvl4pPr marL="1877355" indent="-268194" algn="l" rtl="0" eaLnBrk="1" fontAlgn="base" hangingPunct="1">
              <a:spcBef>
                <a:spcPct val="20000"/>
              </a:spcBef>
              <a:spcAft>
                <a:spcPct val="0"/>
              </a:spcAft>
              <a:buChar char="–"/>
              <a:defRPr sz="2300">
                <a:solidFill>
                  <a:schemeClr val="tx1"/>
                </a:solidFill>
                <a:latin typeface="+mn-lt"/>
                <a:ea typeface="Arial" charset="0"/>
              </a:defRPr>
            </a:lvl4pPr>
            <a:lvl5pPr marL="2413742" indent="-268194" algn="l" rtl="0" eaLnBrk="1" fontAlgn="base" hangingPunct="1">
              <a:spcBef>
                <a:spcPct val="20000"/>
              </a:spcBef>
              <a:spcAft>
                <a:spcPct val="0"/>
              </a:spcAft>
              <a:buChar char="»"/>
              <a:defRPr sz="2300">
                <a:solidFill>
                  <a:schemeClr val="tx1"/>
                </a:solidFill>
                <a:latin typeface="+mn-lt"/>
                <a:ea typeface="Arial" charset="0"/>
              </a:defRPr>
            </a:lvl5pPr>
            <a:lvl6pPr marL="2950129" indent="-268194" algn="l" rtl="0" eaLnBrk="1" fontAlgn="base" hangingPunct="1">
              <a:spcBef>
                <a:spcPct val="20000"/>
              </a:spcBef>
              <a:spcAft>
                <a:spcPct val="0"/>
              </a:spcAft>
              <a:buChar char="»"/>
              <a:defRPr sz="2300">
                <a:solidFill>
                  <a:schemeClr val="tx1"/>
                </a:solidFill>
                <a:latin typeface="+mn-lt"/>
              </a:defRPr>
            </a:lvl6pPr>
            <a:lvl7pPr marL="3486516" indent="-268194" algn="l" rtl="0" eaLnBrk="1" fontAlgn="base" hangingPunct="1">
              <a:spcBef>
                <a:spcPct val="20000"/>
              </a:spcBef>
              <a:spcAft>
                <a:spcPct val="0"/>
              </a:spcAft>
              <a:buChar char="»"/>
              <a:defRPr sz="2300">
                <a:solidFill>
                  <a:schemeClr val="tx1"/>
                </a:solidFill>
                <a:latin typeface="+mn-lt"/>
              </a:defRPr>
            </a:lvl7pPr>
            <a:lvl8pPr marL="4022903" indent="-268194" algn="l" rtl="0" eaLnBrk="1" fontAlgn="base" hangingPunct="1">
              <a:spcBef>
                <a:spcPct val="20000"/>
              </a:spcBef>
              <a:spcAft>
                <a:spcPct val="0"/>
              </a:spcAft>
              <a:buChar char="»"/>
              <a:defRPr sz="2300">
                <a:solidFill>
                  <a:schemeClr val="tx1"/>
                </a:solidFill>
                <a:latin typeface="+mn-lt"/>
              </a:defRPr>
            </a:lvl8pPr>
            <a:lvl9pPr marL="4559290" indent="-268194" algn="l" rtl="0" eaLnBrk="1" fontAlgn="base" hangingPunct="1">
              <a:spcBef>
                <a:spcPct val="20000"/>
              </a:spcBef>
              <a:spcAft>
                <a:spcPct val="0"/>
              </a:spcAft>
              <a:buChar char="»"/>
              <a:defRPr sz="2300">
                <a:solidFill>
                  <a:schemeClr val="tx1"/>
                </a:solidFill>
                <a:latin typeface="+mn-lt"/>
              </a:defRPr>
            </a:lvl9pPr>
          </a:lstStyle>
          <a:p>
            <a:pPr algn="just"/>
            <a:r>
              <a:rPr lang="ru-RU" sz="700" kern="0" dirty="0" smtClean="0">
                <a:solidFill>
                  <a:srgbClr val="000000"/>
                </a:solidFill>
              </a:rPr>
              <a:t>*.</a:t>
            </a:r>
            <a:endParaRPr lang="ru-RU" sz="700" kern="0" dirty="0">
              <a:solidFill>
                <a:srgbClr val="000000"/>
              </a:solidFill>
            </a:endParaRPr>
          </a:p>
        </p:txBody>
      </p:sp>
      <p:sp>
        <p:nvSpPr>
          <p:cNvPr id="6" name="Прямоугольник 5"/>
          <p:cNvSpPr/>
          <p:nvPr/>
        </p:nvSpPr>
        <p:spPr>
          <a:xfrm>
            <a:off x="592347" y="979377"/>
            <a:ext cx="8494805" cy="333857"/>
          </a:xfrm>
          <a:prstGeom prst="rect">
            <a:avLst/>
          </a:prstGeom>
        </p:spPr>
        <p:txBody>
          <a:bodyPr wrap="square" lIns="71549" tIns="35774" rIns="71549" bIns="35774">
            <a:spAutoFit/>
          </a:bodyPr>
          <a:lstStyle/>
          <a:p>
            <a:pPr defTabSz="1088058"/>
            <a:r>
              <a:rPr lang="en-US" sz="1700" b="1" dirty="0" smtClean="0">
                <a:solidFill>
                  <a:srgbClr val="D20A23"/>
                </a:solidFill>
                <a:latin typeface="Arial" panose="020B0604020202020204" pitchFamily="34" charset="0"/>
                <a:cs typeface="Arial" panose="020B0604020202020204" pitchFamily="34" charset="0"/>
              </a:rPr>
              <a:t>Metro and Light </a:t>
            </a:r>
            <a:r>
              <a:rPr lang="en-US" sz="1700" b="1" dirty="0">
                <a:solidFill>
                  <a:srgbClr val="D20A23"/>
                </a:solidFill>
                <a:latin typeface="Arial" panose="020B0604020202020204" pitchFamily="34" charset="0"/>
                <a:cs typeface="Arial" panose="020B0604020202020204" pitchFamily="34" charset="0"/>
              </a:rPr>
              <a:t>R</a:t>
            </a:r>
            <a:r>
              <a:rPr lang="en-US" sz="1700" b="1" dirty="0" smtClean="0">
                <a:solidFill>
                  <a:srgbClr val="D20A23"/>
                </a:solidFill>
                <a:latin typeface="Arial" panose="020B0604020202020204" pitchFamily="34" charset="0"/>
                <a:cs typeface="Arial" panose="020B0604020202020204" pitchFamily="34" charset="0"/>
              </a:rPr>
              <a:t>ail </a:t>
            </a:r>
            <a:r>
              <a:rPr lang="en-US" sz="1700" b="1" dirty="0">
                <a:solidFill>
                  <a:srgbClr val="D20A23"/>
                </a:solidFill>
                <a:latin typeface="Arial" panose="020B0604020202020204" pitchFamily="34" charset="0"/>
                <a:cs typeface="Arial" panose="020B0604020202020204" pitchFamily="34" charset="0"/>
              </a:rPr>
              <a:t>T</a:t>
            </a:r>
            <a:r>
              <a:rPr lang="en-US" sz="1700" b="1" dirty="0" smtClean="0">
                <a:solidFill>
                  <a:srgbClr val="D20A23"/>
                </a:solidFill>
                <a:latin typeface="Arial" panose="020B0604020202020204" pitchFamily="34" charset="0"/>
                <a:cs typeface="Arial" panose="020B0604020202020204" pitchFamily="34" charset="0"/>
              </a:rPr>
              <a:t>ransport </a:t>
            </a:r>
            <a:r>
              <a:rPr lang="en-US" sz="1700" b="1" dirty="0">
                <a:solidFill>
                  <a:srgbClr val="D20A23"/>
                </a:solidFill>
                <a:latin typeface="Arial" panose="020B0604020202020204" pitchFamily="34" charset="0"/>
                <a:cs typeface="Arial" panose="020B0604020202020204" pitchFamily="34" charset="0"/>
              </a:rPr>
              <a:t>S</a:t>
            </a:r>
            <a:r>
              <a:rPr lang="en-US" sz="1700" b="1" dirty="0" smtClean="0">
                <a:solidFill>
                  <a:srgbClr val="D20A23"/>
                </a:solidFill>
                <a:latin typeface="Arial" panose="020B0604020202020204" pitchFamily="34" charset="0"/>
                <a:cs typeface="Arial" panose="020B0604020202020204" pitchFamily="34" charset="0"/>
              </a:rPr>
              <a:t>ystems </a:t>
            </a:r>
            <a:endParaRPr lang="ru-RU" sz="1700" b="1" dirty="0">
              <a:solidFill>
                <a:srgbClr val="D20A23"/>
              </a:solidFill>
              <a:latin typeface="Arial" panose="020B0604020202020204" pitchFamily="34" charset="0"/>
              <a:cs typeface="Arial" panose="020B0604020202020204" pitchFamily="34" charset="0"/>
            </a:endParaRPr>
          </a:p>
        </p:txBody>
      </p:sp>
      <p:sp>
        <p:nvSpPr>
          <p:cNvPr id="7" name="Скругленный прямоугольник 6"/>
          <p:cNvSpPr/>
          <p:nvPr/>
        </p:nvSpPr>
        <p:spPr>
          <a:xfrm>
            <a:off x="866909" y="1542703"/>
            <a:ext cx="3435880" cy="644221"/>
          </a:xfrm>
          <a:prstGeom prst="roundRect">
            <a:avLst/>
          </a:prstGeom>
          <a:solidFill>
            <a:schemeClr val="bg1">
              <a:lumMod val="85000"/>
            </a:schemeClr>
          </a:solidFill>
          <a:ln w="31750">
            <a:noFill/>
          </a:ln>
        </p:spPr>
        <p:style>
          <a:lnRef idx="1">
            <a:schemeClr val="dk1"/>
          </a:lnRef>
          <a:fillRef idx="2">
            <a:schemeClr val="dk1"/>
          </a:fillRef>
          <a:effectRef idx="1">
            <a:schemeClr val="dk1"/>
          </a:effectRef>
          <a:fontRef idx="minor">
            <a:schemeClr val="dk1"/>
          </a:fontRef>
        </p:style>
        <p:txBody>
          <a:bodyPr rtlCol="0" anchor="ctr"/>
          <a:lstStyle/>
          <a:p>
            <a:pPr algn="r"/>
            <a:r>
              <a:rPr lang="en-US" sz="1100" b="1" i="1" dirty="0" smtClean="0"/>
              <a:t>Central Traffic Control</a:t>
            </a:r>
            <a:endParaRPr lang="en-GB" sz="1100" b="1" i="1" dirty="0"/>
          </a:p>
        </p:txBody>
      </p:sp>
      <p:pic>
        <p:nvPicPr>
          <p:cNvPr id="8" name="Picture 4"/>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2679345" y="5472290"/>
            <a:ext cx="513677" cy="5056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9" name="AutoShape 51" descr="EBI Screen"/>
          <p:cNvSpPr>
            <a:spLocks noChangeArrowheads="1"/>
          </p:cNvSpPr>
          <p:nvPr/>
        </p:nvSpPr>
        <p:spPr bwMode="auto">
          <a:xfrm>
            <a:off x="866909" y="1561829"/>
            <a:ext cx="1307830" cy="625095"/>
          </a:xfrm>
          <a:prstGeom prst="roundRect">
            <a:avLst>
              <a:gd name="adj" fmla="val 16667"/>
            </a:avLst>
          </a:prstGeom>
          <a:blipFill dpi="0" rotWithShape="1">
            <a:blip r:embed="rId3" cstate="print"/>
            <a:srcRect/>
            <a:stretch>
              <a:fillRect/>
            </a:stretch>
          </a:blipFill>
          <a:ln w="9525">
            <a:noFill/>
            <a:round/>
            <a:headEnd/>
            <a:tailEnd/>
          </a:ln>
        </p:spPr>
        <p:txBody>
          <a:bodyPr wrap="none" anchor="ctr"/>
          <a:lstStyle/>
          <a:p>
            <a:endParaRPr lang="de-DE" sz="1800" u="sng"/>
          </a:p>
        </p:txBody>
      </p:sp>
      <p:sp>
        <p:nvSpPr>
          <p:cNvPr id="10" name="Скругленный прямоугольник 9"/>
          <p:cNvSpPr/>
          <p:nvPr/>
        </p:nvSpPr>
        <p:spPr>
          <a:xfrm>
            <a:off x="846405" y="2314106"/>
            <a:ext cx="3456384" cy="644221"/>
          </a:xfrm>
          <a:prstGeom prst="roundRect">
            <a:avLst/>
          </a:prstGeom>
          <a:solidFill>
            <a:schemeClr val="bg1">
              <a:lumMod val="85000"/>
            </a:schemeClr>
          </a:solidFill>
          <a:ln>
            <a:noFill/>
          </a:ln>
        </p:spPr>
        <p:style>
          <a:lnRef idx="1">
            <a:schemeClr val="dk1"/>
          </a:lnRef>
          <a:fillRef idx="2">
            <a:schemeClr val="dk1"/>
          </a:fillRef>
          <a:effectRef idx="1">
            <a:schemeClr val="dk1"/>
          </a:effectRef>
          <a:fontRef idx="minor">
            <a:schemeClr val="dk1"/>
          </a:fontRef>
        </p:style>
        <p:txBody>
          <a:bodyPr rtlCol="0" anchor="ctr"/>
          <a:lstStyle/>
          <a:p>
            <a:pPr algn="r"/>
            <a:r>
              <a:rPr lang="en-US" sz="1100" b="1" i="1" dirty="0" smtClean="0"/>
              <a:t>Dispatching center</a:t>
            </a:r>
            <a:endParaRPr lang="en-GB" sz="1100" b="1" i="1" dirty="0"/>
          </a:p>
        </p:txBody>
      </p:sp>
      <p:sp>
        <p:nvSpPr>
          <p:cNvPr id="11" name="Скругленный прямоугольник 10"/>
          <p:cNvSpPr/>
          <p:nvPr/>
        </p:nvSpPr>
        <p:spPr>
          <a:xfrm>
            <a:off x="846405" y="3071179"/>
            <a:ext cx="3456384" cy="644221"/>
          </a:xfrm>
          <a:prstGeom prst="roundRect">
            <a:avLst/>
          </a:prstGeom>
          <a:solidFill>
            <a:schemeClr val="bg1">
              <a:lumMod val="85000"/>
            </a:schemeClr>
          </a:solidFill>
          <a:ln>
            <a:noFill/>
          </a:ln>
        </p:spPr>
        <p:style>
          <a:lnRef idx="1">
            <a:schemeClr val="dk1"/>
          </a:lnRef>
          <a:fillRef idx="2">
            <a:schemeClr val="dk1"/>
          </a:fillRef>
          <a:effectRef idx="1">
            <a:schemeClr val="dk1"/>
          </a:effectRef>
          <a:fontRef idx="minor">
            <a:schemeClr val="dk1"/>
          </a:fontRef>
        </p:style>
        <p:txBody>
          <a:bodyPr rtlCol="0" anchor="ctr"/>
          <a:lstStyle/>
          <a:p>
            <a:pPr algn="r"/>
            <a:r>
              <a:rPr lang="en-US" sz="1100" b="1" i="1" dirty="0" smtClean="0"/>
              <a:t>Central</a:t>
            </a:r>
          </a:p>
          <a:p>
            <a:pPr algn="r"/>
            <a:r>
              <a:rPr lang="en-US" sz="1100" b="1" i="1" dirty="0"/>
              <a:t>P</a:t>
            </a:r>
            <a:r>
              <a:rPr lang="en-US" sz="1100" b="1" i="1" dirty="0" smtClean="0"/>
              <a:t>rocessing </a:t>
            </a:r>
            <a:r>
              <a:rPr lang="en-US" sz="1100" b="1" i="1" dirty="0"/>
              <a:t>U</a:t>
            </a:r>
            <a:r>
              <a:rPr lang="en-US" sz="1100" b="1" i="1" dirty="0" smtClean="0"/>
              <a:t>nit (CPU</a:t>
            </a:r>
            <a:r>
              <a:rPr lang="en-US" sz="1100" b="1" i="1" dirty="0"/>
              <a:t>)</a:t>
            </a:r>
          </a:p>
        </p:txBody>
      </p:sp>
      <p:sp>
        <p:nvSpPr>
          <p:cNvPr id="12" name="Скругленный прямоугольник 11"/>
          <p:cNvSpPr/>
          <p:nvPr/>
        </p:nvSpPr>
        <p:spPr>
          <a:xfrm>
            <a:off x="846405" y="3846026"/>
            <a:ext cx="3456384" cy="644221"/>
          </a:xfrm>
          <a:prstGeom prst="roundRect">
            <a:avLst/>
          </a:prstGeom>
          <a:solidFill>
            <a:schemeClr val="bg1">
              <a:lumMod val="85000"/>
            </a:schemeClr>
          </a:solidFill>
          <a:ln>
            <a:noFill/>
          </a:ln>
        </p:spPr>
        <p:style>
          <a:lnRef idx="1">
            <a:schemeClr val="dk1"/>
          </a:lnRef>
          <a:fillRef idx="2">
            <a:schemeClr val="dk1"/>
          </a:fillRef>
          <a:effectRef idx="1">
            <a:schemeClr val="dk1"/>
          </a:effectRef>
          <a:fontRef idx="minor">
            <a:schemeClr val="dk1"/>
          </a:fontRef>
        </p:style>
        <p:txBody>
          <a:bodyPr rtlCol="0" anchor="ctr"/>
          <a:lstStyle/>
          <a:p>
            <a:pPr algn="r"/>
            <a:r>
              <a:rPr lang="en-US" sz="1100" b="1" i="1" dirty="0"/>
              <a:t>Object </a:t>
            </a:r>
            <a:r>
              <a:rPr lang="en-US" sz="1100" b="1" i="1" dirty="0" smtClean="0"/>
              <a:t>Controller </a:t>
            </a:r>
            <a:r>
              <a:rPr lang="en-US" sz="1100" b="1" i="1" dirty="0"/>
              <a:t>S</a:t>
            </a:r>
            <a:r>
              <a:rPr lang="en-US" sz="1100" b="1" i="1" dirty="0" smtClean="0"/>
              <a:t>ystem</a:t>
            </a:r>
            <a:endParaRPr lang="en-US" sz="1100" b="1" i="1" dirty="0"/>
          </a:p>
        </p:txBody>
      </p:sp>
      <p:sp>
        <p:nvSpPr>
          <p:cNvPr id="13" name="Скругленный прямоугольник 12"/>
          <p:cNvSpPr/>
          <p:nvPr/>
        </p:nvSpPr>
        <p:spPr>
          <a:xfrm>
            <a:off x="848653" y="4626678"/>
            <a:ext cx="3454136" cy="644221"/>
          </a:xfrm>
          <a:prstGeom prst="roundRect">
            <a:avLst/>
          </a:prstGeom>
          <a:solidFill>
            <a:schemeClr val="bg1">
              <a:lumMod val="85000"/>
            </a:schemeClr>
          </a:solidFill>
          <a:ln>
            <a:noFill/>
          </a:ln>
        </p:spPr>
        <p:style>
          <a:lnRef idx="1">
            <a:schemeClr val="dk1"/>
          </a:lnRef>
          <a:fillRef idx="2">
            <a:schemeClr val="dk1"/>
          </a:fillRef>
          <a:effectRef idx="1">
            <a:schemeClr val="dk1"/>
          </a:effectRef>
          <a:fontRef idx="minor">
            <a:schemeClr val="dk1"/>
          </a:fontRef>
        </p:style>
        <p:txBody>
          <a:bodyPr rtlCol="0" anchor="ctr"/>
          <a:lstStyle/>
          <a:p>
            <a:pPr algn="r"/>
            <a:r>
              <a:rPr lang="en-US" sz="1100" b="1" i="1" dirty="0"/>
              <a:t>Track </a:t>
            </a:r>
            <a:r>
              <a:rPr lang="en-US" sz="1100" b="1" i="1" dirty="0" smtClean="0"/>
              <a:t>Circuits </a:t>
            </a:r>
            <a:r>
              <a:rPr lang="en-US" sz="1100" b="1" i="1" dirty="0"/>
              <a:t>and </a:t>
            </a:r>
            <a:endParaRPr lang="en-US" sz="1100" b="1" i="1" dirty="0" smtClean="0"/>
          </a:p>
          <a:p>
            <a:pPr algn="r"/>
            <a:r>
              <a:rPr lang="en-US" sz="1100" b="1" i="1" dirty="0" smtClean="0"/>
              <a:t>Automatic </a:t>
            </a:r>
            <a:r>
              <a:rPr lang="en-US" sz="1100" b="1" i="1" dirty="0"/>
              <a:t>S</a:t>
            </a:r>
            <a:r>
              <a:rPr lang="en-US" sz="1100" b="1" i="1" dirty="0" smtClean="0"/>
              <a:t>peed </a:t>
            </a:r>
            <a:r>
              <a:rPr lang="en-US" sz="1100" b="1" i="1" dirty="0"/>
              <a:t>C</a:t>
            </a:r>
            <a:r>
              <a:rPr lang="en-US" sz="1100" b="1" i="1" dirty="0" smtClean="0"/>
              <a:t>ontrol </a:t>
            </a:r>
          </a:p>
          <a:p>
            <a:pPr algn="r"/>
            <a:r>
              <a:rPr lang="en-US" sz="1100" b="1" i="1" dirty="0"/>
              <a:t>G</a:t>
            </a:r>
            <a:r>
              <a:rPr lang="en-US" sz="1100" b="1" i="1" dirty="0" smtClean="0"/>
              <a:t>enerators</a:t>
            </a:r>
            <a:endParaRPr lang="en-US" sz="1100" b="1" i="1" dirty="0"/>
          </a:p>
        </p:txBody>
      </p:sp>
      <p:pic>
        <p:nvPicPr>
          <p:cNvPr id="14" name="Picture 2" descr="C:\Users\aa.borodin\Desktop\1. WORK\4. DOCS\! Фото системы\АРМ ДСП\АРМ ДСП1.JPG"/>
          <p:cNvPicPr>
            <a:picLocks noChangeAspect="1" noChangeArrowheads="1"/>
          </p:cNvPicPr>
          <p:nvPr/>
        </p:nvPicPr>
        <p:blipFill rotWithShape="1">
          <a:blip r:embed="rId4" cstate="email">
            <a:extLst>
              <a:ext uri="{28A0092B-C50C-407E-A947-70E740481C1C}">
                <a14:useLocalDpi xmlns="" xmlns:a14="http://schemas.microsoft.com/office/drawing/2010/main" val="0"/>
              </a:ext>
            </a:extLst>
          </a:blip>
          <a:srcRect r="37975" b="2384"/>
          <a:stretch/>
        </p:blipFill>
        <p:spPr bwMode="auto">
          <a:xfrm>
            <a:off x="846405" y="2314106"/>
            <a:ext cx="1032089" cy="633195"/>
          </a:xfrm>
          <a:prstGeom prst="roundRect">
            <a:avLst>
              <a:gd name="adj" fmla="val 8594"/>
            </a:avLst>
          </a:prstGeom>
          <a:solidFill>
            <a:srgbClr val="FFFFFF">
              <a:shade val="85000"/>
            </a:srgbClr>
          </a:solidFill>
          <a:ln>
            <a:noFill/>
          </a:ln>
          <a:effectLst/>
          <a:extLst/>
        </p:spPr>
      </p:pic>
      <p:pic>
        <p:nvPicPr>
          <p:cNvPr id="15" name="Picture 2" descr="F:\Ташкентский метрополитен\20161216042509.png"/>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840663" y="4626677"/>
            <a:ext cx="1334075" cy="644221"/>
          </a:xfrm>
          <a:prstGeom prst="roundRect">
            <a:avLst>
              <a:gd name="adj" fmla="val 22212"/>
            </a:avLst>
          </a:prstGeom>
          <a:solidFill>
            <a:srgbClr val="FFFFFF">
              <a:shade val="85000"/>
            </a:srgbClr>
          </a:solidFill>
          <a:ln>
            <a:noFill/>
          </a:ln>
          <a:effectLst>
            <a:glow rad="63500">
              <a:schemeClr val="accent3">
                <a:satMod val="175000"/>
                <a:alpha val="40000"/>
              </a:schemeClr>
            </a:glow>
            <a:reflection blurRad="12700" stA="38000" endPos="28000" dist="5000" dir="5400000" sy="-100000" algn="bl" rotWithShape="0"/>
          </a:effectLst>
          <a:extLst/>
        </p:spPr>
      </p:pic>
      <p:sp>
        <p:nvSpPr>
          <p:cNvPr id="16" name="TextBox 15"/>
          <p:cNvSpPr txBox="1"/>
          <p:nvPr/>
        </p:nvSpPr>
        <p:spPr>
          <a:xfrm>
            <a:off x="3301653" y="5488055"/>
            <a:ext cx="1296144" cy="507831"/>
          </a:xfrm>
          <a:prstGeom prst="rect">
            <a:avLst/>
          </a:prstGeom>
          <a:noFill/>
        </p:spPr>
        <p:txBody>
          <a:bodyPr wrap="square" rtlCol="0">
            <a:spAutoFit/>
          </a:bodyPr>
          <a:lstStyle/>
          <a:p>
            <a:r>
              <a:rPr lang="en-US" sz="900" dirty="0"/>
              <a:t>Points</a:t>
            </a:r>
          </a:p>
          <a:p>
            <a:r>
              <a:rPr lang="en-US" sz="900" dirty="0"/>
              <a:t>Signals</a:t>
            </a:r>
          </a:p>
          <a:p>
            <a:r>
              <a:rPr lang="en-US" sz="900" dirty="0"/>
              <a:t>Wayside equipment</a:t>
            </a:r>
          </a:p>
        </p:txBody>
      </p:sp>
      <p:sp>
        <p:nvSpPr>
          <p:cNvPr id="17" name="Rectangle 12"/>
          <p:cNvSpPr/>
          <p:nvPr/>
        </p:nvSpPr>
        <p:spPr>
          <a:xfrm>
            <a:off x="5015646" y="1702981"/>
            <a:ext cx="4392488" cy="39377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600"/>
              </a:spcAft>
              <a:buClr>
                <a:srgbClr val="D20A23"/>
              </a:buClr>
            </a:pPr>
            <a:r>
              <a:rPr lang="en-US" sz="1400" dirty="0">
                <a:solidFill>
                  <a:schemeClr val="tx1"/>
                </a:solidFill>
              </a:rPr>
              <a:t>The architecture of computer-based interlocking:</a:t>
            </a:r>
          </a:p>
          <a:p>
            <a:pPr marL="171450" lvl="1" indent="-171450">
              <a:spcAft>
                <a:spcPts val="600"/>
              </a:spcAft>
              <a:buClr>
                <a:srgbClr val="D20A23"/>
              </a:buClr>
              <a:buFont typeface="Wingdings" panose="05000000000000000000" pitchFamily="2" charset="2"/>
              <a:buChar char="§"/>
            </a:pPr>
            <a:r>
              <a:rPr lang="en-US" sz="1400" dirty="0">
                <a:solidFill>
                  <a:schemeClr val="tx1"/>
                </a:solidFill>
              </a:rPr>
              <a:t>has fully micro-processing system starting from interlocking processing unit till object controller system;</a:t>
            </a:r>
          </a:p>
          <a:p>
            <a:pPr marL="171450" lvl="1" indent="-171450">
              <a:spcAft>
                <a:spcPts val="600"/>
              </a:spcAft>
              <a:buClr>
                <a:srgbClr val="D20A23"/>
              </a:buClr>
              <a:buFont typeface="Wingdings" panose="05000000000000000000" pitchFamily="2" charset="2"/>
              <a:buChar char="§"/>
            </a:pPr>
            <a:r>
              <a:rPr lang="en-US" sz="1400" dirty="0" smtClean="0">
                <a:solidFill>
                  <a:schemeClr val="tx1"/>
                </a:solidFill>
              </a:rPr>
              <a:t>has extended self-diagnostic system, which can predict failures of all subsystems;</a:t>
            </a:r>
          </a:p>
          <a:p>
            <a:pPr marL="171450" lvl="1" indent="-171450">
              <a:spcAft>
                <a:spcPts val="600"/>
              </a:spcAft>
              <a:buClr>
                <a:srgbClr val="D20A23"/>
              </a:buClr>
              <a:buFont typeface="Wingdings" panose="05000000000000000000" pitchFamily="2" charset="2"/>
              <a:buChar char="§"/>
            </a:pPr>
            <a:r>
              <a:rPr lang="en-US" sz="1400" dirty="0">
                <a:solidFill>
                  <a:schemeClr val="tx1"/>
                </a:solidFill>
              </a:rPr>
              <a:t>has transmission from regular scheduled maintenance to maintenance “when required”; </a:t>
            </a:r>
          </a:p>
          <a:p>
            <a:pPr marL="171450" lvl="1" indent="-171450">
              <a:spcAft>
                <a:spcPts val="600"/>
              </a:spcAft>
              <a:buClr>
                <a:srgbClr val="D20A23"/>
              </a:buClr>
              <a:buFont typeface="Wingdings" panose="05000000000000000000" pitchFamily="2" charset="2"/>
              <a:buChar char="§"/>
            </a:pPr>
            <a:r>
              <a:rPr lang="en-US" sz="1400" dirty="0">
                <a:solidFill>
                  <a:schemeClr val="tx1"/>
                </a:solidFill>
              </a:rPr>
              <a:t>has full redundancy, if </a:t>
            </a:r>
            <a:r>
              <a:rPr lang="en-US" sz="1400" dirty="0" smtClean="0">
                <a:solidFill>
                  <a:schemeClr val="tx1"/>
                </a:solidFill>
              </a:rPr>
              <a:t>failure</a:t>
            </a:r>
            <a:r>
              <a:rPr lang="ru-RU" sz="1400" dirty="0" smtClean="0">
                <a:solidFill>
                  <a:schemeClr val="tx1"/>
                </a:solidFill>
              </a:rPr>
              <a:t> </a:t>
            </a:r>
            <a:r>
              <a:rPr lang="en-US" sz="1400" dirty="0" smtClean="0">
                <a:solidFill>
                  <a:schemeClr val="tx1"/>
                </a:solidFill>
              </a:rPr>
              <a:t>of the main system </a:t>
            </a:r>
            <a:r>
              <a:rPr lang="en-US" sz="1400" dirty="0">
                <a:solidFill>
                  <a:schemeClr val="tx1"/>
                </a:solidFill>
              </a:rPr>
              <a:t>occurs </a:t>
            </a:r>
            <a:r>
              <a:rPr lang="en-US" sz="1400" dirty="0" smtClean="0">
                <a:solidFill>
                  <a:schemeClr val="tx1"/>
                </a:solidFill>
              </a:rPr>
              <a:t>it </a:t>
            </a:r>
            <a:r>
              <a:rPr lang="en-US" sz="1400" dirty="0">
                <a:solidFill>
                  <a:schemeClr val="tx1"/>
                </a:solidFill>
              </a:rPr>
              <a:t>guarantees transmission to the reserve;</a:t>
            </a:r>
          </a:p>
          <a:p>
            <a:pPr marL="171450" lvl="1" indent="-171450">
              <a:spcAft>
                <a:spcPts val="600"/>
              </a:spcAft>
              <a:buClr>
                <a:srgbClr val="D20A23"/>
              </a:buClr>
              <a:buFont typeface="Wingdings" panose="05000000000000000000" pitchFamily="2" charset="2"/>
              <a:buChar char="§"/>
            </a:pPr>
            <a:r>
              <a:rPr lang="en-US" sz="1400" dirty="0">
                <a:solidFill>
                  <a:schemeClr val="tx1"/>
                </a:solidFill>
              </a:rPr>
              <a:t>has integrated overvoltage protection system;</a:t>
            </a:r>
          </a:p>
          <a:p>
            <a:pPr marL="171450" lvl="1" indent="-171450">
              <a:spcAft>
                <a:spcPts val="600"/>
              </a:spcAft>
              <a:buClr>
                <a:srgbClr val="D20A23"/>
              </a:buClr>
              <a:buFont typeface="Wingdings" panose="05000000000000000000" pitchFamily="2" charset="2"/>
              <a:buChar char="§"/>
            </a:pPr>
            <a:r>
              <a:rPr lang="en-US" sz="1400" dirty="0">
                <a:solidFill>
                  <a:schemeClr val="tx1"/>
                </a:solidFill>
              </a:rPr>
              <a:t>under the Client’s requirement architecture can be </a:t>
            </a:r>
            <a:r>
              <a:rPr lang="en-US" sz="1400" dirty="0" smtClean="0">
                <a:solidFill>
                  <a:schemeClr val="tx1"/>
                </a:solidFill>
              </a:rPr>
              <a:t>built with:</a:t>
            </a:r>
            <a:r>
              <a:rPr lang="ru-RU" sz="1400" dirty="0" smtClean="0">
                <a:solidFill>
                  <a:schemeClr val="tx1"/>
                </a:solidFill>
              </a:rPr>
              <a:t>      </a:t>
            </a:r>
            <a:endParaRPr lang="en-US" sz="1400" dirty="0" smtClean="0">
              <a:solidFill>
                <a:schemeClr val="tx1"/>
              </a:solidFill>
            </a:endParaRPr>
          </a:p>
          <a:p>
            <a:pPr indent="-180000">
              <a:buClr>
                <a:srgbClr val="D20A23"/>
              </a:buClr>
              <a:buFont typeface="Courier New" panose="02070309020205020404" pitchFamily="49" charset="0"/>
              <a:buChar char="o"/>
            </a:pPr>
            <a:r>
              <a:rPr lang="en-US" sz="1400" dirty="0">
                <a:solidFill>
                  <a:schemeClr val="tx1"/>
                </a:solidFill>
              </a:rPr>
              <a:t>hot standby redundancy</a:t>
            </a:r>
            <a:r>
              <a:rPr lang="en-US" sz="1400" dirty="0" smtClean="0">
                <a:solidFill>
                  <a:schemeClr val="tx1"/>
                </a:solidFill>
              </a:rPr>
              <a:t>;</a:t>
            </a:r>
          </a:p>
          <a:p>
            <a:pPr indent="-180000">
              <a:buClr>
                <a:srgbClr val="D20A23"/>
              </a:buClr>
              <a:buFont typeface="Courier New" panose="02070309020205020404" pitchFamily="49" charset="0"/>
              <a:buChar char="o"/>
            </a:pPr>
            <a:r>
              <a:rPr lang="en-US" sz="1400" dirty="0">
                <a:solidFill>
                  <a:schemeClr val="tx1"/>
                </a:solidFill>
              </a:rPr>
              <a:t>with specific redundant subsystems; </a:t>
            </a:r>
            <a:endParaRPr lang="en-US" sz="1400" dirty="0" smtClean="0">
              <a:solidFill>
                <a:schemeClr val="tx1"/>
              </a:solidFill>
            </a:endParaRPr>
          </a:p>
          <a:p>
            <a:pPr indent="-180000">
              <a:buClr>
                <a:srgbClr val="D20A23"/>
              </a:buClr>
              <a:buFont typeface="Courier New" panose="02070309020205020404" pitchFamily="49" charset="0"/>
              <a:buChar char="o"/>
            </a:pPr>
            <a:r>
              <a:rPr lang="en-US" sz="1400" dirty="0" smtClean="0">
                <a:solidFill>
                  <a:schemeClr val="tx1"/>
                </a:solidFill>
              </a:rPr>
              <a:t>without </a:t>
            </a:r>
            <a:r>
              <a:rPr lang="en-US" sz="1400" dirty="0">
                <a:solidFill>
                  <a:schemeClr val="tx1"/>
                </a:solidFill>
              </a:rPr>
              <a:t>redundancy</a:t>
            </a:r>
            <a:r>
              <a:rPr lang="en-US" sz="1400" dirty="0" smtClean="0">
                <a:solidFill>
                  <a:schemeClr val="tx1"/>
                </a:solidFill>
              </a:rPr>
              <a:t>.</a:t>
            </a:r>
            <a:endParaRPr lang="en-US" sz="1400" dirty="0">
              <a:solidFill>
                <a:schemeClr val="tx1"/>
              </a:solidFill>
            </a:endParaRPr>
          </a:p>
        </p:txBody>
      </p:sp>
      <p:pic>
        <p:nvPicPr>
          <p:cNvPr id="18" name="Рисунок 17"/>
          <p:cNvPicPr>
            <a:picLocks noChangeAspect="1"/>
          </p:cNvPicPr>
          <p:nvPr/>
        </p:nvPicPr>
        <p:blipFill>
          <a:blip r:embed="rId6" cstate="email">
            <a:extLst>
              <a:ext uri="{28A0092B-C50C-407E-A947-70E740481C1C}">
                <a14:useLocalDpi xmlns="" xmlns:a14="http://schemas.microsoft.com/office/drawing/2010/main" val="0"/>
              </a:ext>
            </a:extLst>
          </a:blip>
          <a:stretch>
            <a:fillRect/>
          </a:stretch>
        </p:blipFill>
        <p:spPr>
          <a:xfrm>
            <a:off x="846405" y="2321835"/>
            <a:ext cx="1328334" cy="636492"/>
          </a:xfrm>
          <a:prstGeom prst="roundRect">
            <a:avLst>
              <a:gd name="adj" fmla="val 18249"/>
            </a:avLst>
          </a:prstGeom>
          <a:solidFill>
            <a:srgbClr val="FFFFFF">
              <a:shade val="85000"/>
            </a:srgbClr>
          </a:solidFill>
          <a:ln>
            <a:noFill/>
          </a:ln>
          <a:effectLst>
            <a:reflection blurRad="12700" stA="38000" endPos="0" dist="5000" dir="5400000" sy="-100000" algn="bl" rotWithShape="0"/>
          </a:effectLst>
        </p:spPr>
      </p:pic>
      <p:pic>
        <p:nvPicPr>
          <p:cNvPr id="19" name="Picture 5"/>
          <p:cNvPicPr>
            <a:picLocks noChangeAspect="1" noChangeArrowheads="1"/>
          </p:cNvPicPr>
          <p:nvPr/>
        </p:nvPicPr>
        <p:blipFill>
          <a:blip r:embed="rId7" cstate="email">
            <a:extLst>
              <a:ext uri="{28A0092B-C50C-407E-A947-70E740481C1C}">
                <a14:useLocalDpi xmlns="" xmlns:a14="http://schemas.microsoft.com/office/drawing/2010/main" val="0"/>
              </a:ext>
            </a:extLst>
          </a:blip>
          <a:srcRect t="7500" b="7500"/>
          <a:stretch>
            <a:fillRect/>
          </a:stretch>
        </p:blipFill>
        <p:spPr bwMode="auto">
          <a:xfrm>
            <a:off x="846405" y="3059079"/>
            <a:ext cx="1328334" cy="656321"/>
          </a:xfrm>
          <a:prstGeom prst="roundRect">
            <a:avLst>
              <a:gd name="adj" fmla="val 13045"/>
            </a:avLst>
          </a:prstGeom>
          <a:solidFill>
            <a:srgbClr val="FFFFFF">
              <a:shade val="85000"/>
            </a:srgbClr>
          </a:solidFill>
          <a:ln>
            <a:noFill/>
          </a:ln>
          <a:effectLst>
            <a:reflection blurRad="12700" stA="38000" endPos="0" dist="5000" dir="5400000" sy="-100000" algn="bl" rotWithShape="0"/>
          </a:effectLst>
          <a:extLst>
            <a:ext uri="{91240B29-F687-4F45-9708-019B960494DF}">
              <a14:hiddenLine xmlns="" xmlns:a14="http://schemas.microsoft.com/office/drawing/2010/main" w="9525">
                <a:solidFill>
                  <a:srgbClr val="000000"/>
                </a:solidFill>
                <a:miter lim="800000"/>
                <a:headEnd/>
                <a:tailEnd/>
              </a14:hiddenLine>
            </a:ext>
          </a:extLst>
        </p:spPr>
      </p:pic>
      <p:pic>
        <p:nvPicPr>
          <p:cNvPr id="20" name="Picture 2" descr="K:\к итогам\фото ОК\20171221_120336.jpg"/>
          <p:cNvPicPr>
            <a:picLocks noChangeAspect="1" noChangeArrowheads="1"/>
          </p:cNvPicPr>
          <p:nvPr/>
        </p:nvPicPr>
        <p:blipFill>
          <a:blip r:embed="rId8" cstate="print"/>
          <a:srcRect/>
          <a:stretch>
            <a:fillRect/>
          </a:stretch>
        </p:blipFill>
        <p:spPr bwMode="auto">
          <a:xfrm>
            <a:off x="840664" y="3806294"/>
            <a:ext cx="1334075" cy="683954"/>
          </a:xfrm>
          <a:prstGeom prst="roundRect">
            <a:avLst>
              <a:gd name="adj" fmla="val 22755"/>
            </a:avLst>
          </a:prstGeom>
          <a:solidFill>
            <a:srgbClr val="FFFFFF">
              <a:shade val="85000"/>
            </a:srgbClr>
          </a:solidFill>
          <a:ln>
            <a:noFill/>
          </a:ln>
          <a:effectLst>
            <a:reflection blurRad="12700" stA="38000" endPos="0" dist="5000" dir="5400000" sy="-100000" algn="bl" rotWithShape="0"/>
          </a:effectLst>
        </p:spPr>
      </p:pic>
      <p:sp>
        <p:nvSpPr>
          <p:cNvPr id="21" name="Rectangle 4"/>
          <p:cNvSpPr>
            <a:spLocks noChangeArrowheads="1"/>
          </p:cNvSpPr>
          <p:nvPr/>
        </p:nvSpPr>
        <p:spPr bwMode="auto">
          <a:xfrm>
            <a:off x="1764487" y="5473868"/>
            <a:ext cx="806227" cy="636880"/>
          </a:xfrm>
          <a:prstGeom prst="roundRect">
            <a:avLst>
              <a:gd name="adj" fmla="val 16667"/>
            </a:avLst>
          </a:prstGeom>
          <a:solidFill>
            <a:schemeClr val="bg1">
              <a:lumMod val="85000"/>
            </a:schemeClr>
          </a:solidFill>
          <a:ln w="12700" algn="ctr">
            <a:noFill/>
            <a:miter lim="800000"/>
            <a:headEnd/>
            <a:tailEnd/>
          </a:ln>
        </p:spPr>
        <p:txBody>
          <a:bodyPr wrap="none" lIns="36000" tIns="36000" rIns="36000" bIns="36000" anchor="ctr"/>
          <a:lstStyle/>
          <a:p>
            <a:endParaRPr lang="en-GB" sz="1800" baseline="0" dirty="0"/>
          </a:p>
        </p:txBody>
      </p:sp>
      <p:sp>
        <p:nvSpPr>
          <p:cNvPr id="22" name="Rectangle 12"/>
          <p:cNvSpPr/>
          <p:nvPr/>
        </p:nvSpPr>
        <p:spPr>
          <a:xfrm>
            <a:off x="1755712" y="5878602"/>
            <a:ext cx="1021402" cy="2578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smtClean="0">
                <a:solidFill>
                  <a:sysClr val="windowText" lastClr="000000"/>
                </a:solidFill>
              </a:rPr>
              <a:t>Signals</a:t>
            </a:r>
            <a:endParaRPr lang="ru-RU" sz="700" dirty="0">
              <a:solidFill>
                <a:sysClr val="windowText" lastClr="000000"/>
              </a:solidFill>
            </a:endParaRPr>
          </a:p>
        </p:txBody>
      </p:sp>
      <p:pic>
        <p:nvPicPr>
          <p:cNvPr id="23" name="Object 42" descr="npo00005e"/>
          <p:cNvPicPr>
            <a:picLocks noChangeAspect="1" noChangeArrowheads="1"/>
          </p:cNvPicPr>
          <p:nvPr/>
        </p:nvPicPr>
        <p:blipFill>
          <a:blip r:embed="rId9" cstate="print"/>
          <a:srcRect/>
          <a:stretch>
            <a:fillRect/>
          </a:stretch>
        </p:blipFill>
        <p:spPr bwMode="auto">
          <a:xfrm>
            <a:off x="1764487" y="5497692"/>
            <a:ext cx="793619" cy="416358"/>
          </a:xfrm>
          <a:prstGeom prst="roundRect">
            <a:avLst>
              <a:gd name="adj" fmla="val 25788"/>
            </a:avLst>
          </a:prstGeom>
          <a:solidFill>
            <a:srgbClr val="FFFFFF">
              <a:shade val="85000"/>
            </a:srgbClr>
          </a:solidFill>
          <a:ln>
            <a:noFill/>
          </a:ln>
          <a:effectLst>
            <a:reflection blurRad="12700" stA="38000" endPos="0" dist="5000" dir="5400000" sy="-100000" algn="bl" rotWithShape="0"/>
          </a:effectLst>
        </p:spPr>
      </p:pic>
      <p:sp>
        <p:nvSpPr>
          <p:cNvPr id="24" name="Rectangle 4"/>
          <p:cNvSpPr>
            <a:spLocks noChangeArrowheads="1"/>
          </p:cNvSpPr>
          <p:nvPr/>
        </p:nvSpPr>
        <p:spPr bwMode="auto">
          <a:xfrm>
            <a:off x="846406" y="5476415"/>
            <a:ext cx="793619" cy="641079"/>
          </a:xfrm>
          <a:prstGeom prst="roundRect">
            <a:avLst>
              <a:gd name="adj" fmla="val 16667"/>
            </a:avLst>
          </a:prstGeom>
          <a:solidFill>
            <a:schemeClr val="bg1">
              <a:lumMod val="85000"/>
            </a:schemeClr>
          </a:solidFill>
          <a:ln w="12700" algn="ctr">
            <a:noFill/>
            <a:miter lim="800000"/>
            <a:headEnd/>
            <a:tailEnd/>
          </a:ln>
        </p:spPr>
        <p:txBody>
          <a:bodyPr wrap="none" lIns="36000" tIns="36000" rIns="36000" bIns="36000" anchor="ctr"/>
          <a:lstStyle/>
          <a:p>
            <a:endParaRPr lang="en-GB" sz="1800" baseline="0" dirty="0"/>
          </a:p>
        </p:txBody>
      </p:sp>
      <p:sp>
        <p:nvSpPr>
          <p:cNvPr id="25" name="Rectangle 12"/>
          <p:cNvSpPr/>
          <p:nvPr/>
        </p:nvSpPr>
        <p:spPr>
          <a:xfrm>
            <a:off x="792808" y="5903669"/>
            <a:ext cx="1021402" cy="2578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smtClean="0">
                <a:solidFill>
                  <a:sysClr val="windowText" lastClr="000000"/>
                </a:solidFill>
              </a:rPr>
              <a:t>Point machines</a:t>
            </a:r>
            <a:endParaRPr lang="ru-RU" sz="700" dirty="0">
              <a:solidFill>
                <a:sysClr val="windowText" lastClr="000000"/>
              </a:solidFill>
            </a:endParaRPr>
          </a:p>
        </p:txBody>
      </p:sp>
      <p:pic>
        <p:nvPicPr>
          <p:cNvPr id="26" name="Object 25" descr="npo000056"/>
          <p:cNvPicPr>
            <a:picLocks noChangeAspect="1" noChangeArrowheads="1"/>
          </p:cNvPicPr>
          <p:nvPr/>
        </p:nvPicPr>
        <p:blipFill>
          <a:blip r:embed="rId10" cstate="print"/>
          <a:srcRect/>
          <a:stretch>
            <a:fillRect/>
          </a:stretch>
        </p:blipFill>
        <p:spPr bwMode="auto">
          <a:xfrm>
            <a:off x="846405" y="5482420"/>
            <a:ext cx="803979" cy="458245"/>
          </a:xfrm>
          <a:prstGeom prst="roundRect">
            <a:avLst>
              <a:gd name="adj" fmla="val 30457"/>
            </a:avLst>
          </a:prstGeom>
          <a:solidFill>
            <a:srgbClr val="FFFFFF">
              <a:shade val="85000"/>
            </a:srgbClr>
          </a:solidFill>
          <a:ln>
            <a:noFill/>
          </a:ln>
          <a:effectLst>
            <a:reflection blurRad="12700" stA="38000" endPos="0" dist="5000" dir="5400000" sy="-100000" algn="bl" rotWithShape="0"/>
          </a:effectLst>
        </p:spPr>
      </p:pic>
      <p:sp>
        <p:nvSpPr>
          <p:cNvPr id="27" name="Прямоугольник 26"/>
          <p:cNvSpPr/>
          <p:nvPr/>
        </p:nvSpPr>
        <p:spPr>
          <a:xfrm>
            <a:off x="4827328" y="1313233"/>
            <a:ext cx="4515719" cy="4847933"/>
          </a:xfrm>
          <a:prstGeom prst="rect">
            <a:avLst/>
          </a:prstGeom>
          <a:noFill/>
          <a:ln w="12700" cmpd="sng">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latin typeface="Times New Roman"/>
              <a:cs typeface="Times New Roman"/>
            </a:endParaRPr>
          </a:p>
        </p:txBody>
      </p:sp>
      <p:sp>
        <p:nvSpPr>
          <p:cNvPr id="28" name="Прямоугольник 27"/>
          <p:cNvSpPr/>
          <p:nvPr/>
        </p:nvSpPr>
        <p:spPr>
          <a:xfrm>
            <a:off x="592346" y="1313233"/>
            <a:ext cx="4234981" cy="4847933"/>
          </a:xfrm>
          <a:prstGeom prst="rect">
            <a:avLst/>
          </a:prstGeom>
          <a:noFill/>
          <a:ln w="12700" cmpd="sng">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latin typeface="Times New Roman"/>
              <a:cs typeface="Times New Roman"/>
            </a:endParaRPr>
          </a:p>
        </p:txBody>
      </p:sp>
      <p:sp>
        <p:nvSpPr>
          <p:cNvPr id="29" name="Номер слайда 2"/>
          <p:cNvSpPr txBox="1">
            <a:spLocks/>
          </p:cNvSpPr>
          <p:nvPr/>
        </p:nvSpPr>
        <p:spPr bwMode="auto">
          <a:xfrm>
            <a:off x="7185248" y="6309320"/>
            <a:ext cx="2042455" cy="337209"/>
          </a:xfrm>
          <a:prstGeom prst="rect">
            <a:avLst/>
          </a:prstGeom>
          <a:noFill/>
          <a:ln w="9525">
            <a:noFill/>
            <a:miter lim="800000"/>
            <a:headEnd/>
            <a:tailEnd/>
          </a:ln>
          <a:effectLst/>
        </p:spPr>
        <p:txBody>
          <a:bodyPr vert="horz" wrap="square" lIns="107277" tIns="53639" rIns="107277" bIns="53639" numCol="1" anchor="t" anchorCtr="0" compatLnSpc="1">
            <a:prstTxWarp prst="textNoShape">
              <a:avLst/>
            </a:prstTxWarp>
          </a:bodyPr>
          <a:lstStyle>
            <a:defPPr>
              <a:defRPr lang="ru-RU"/>
            </a:defPPr>
            <a:lvl1pPr algn="r" rtl="0" eaLnBrk="0" fontAlgn="base" hangingPunct="0">
              <a:spcBef>
                <a:spcPct val="0"/>
              </a:spcBef>
              <a:spcAft>
                <a:spcPct val="0"/>
              </a:spcAft>
              <a:defRPr sz="1200" b="0" kern="1200">
                <a:solidFill>
                  <a:schemeClr val="bg1"/>
                </a:solidFill>
                <a:latin typeface="Arial" charset="0"/>
                <a:ea typeface="Arial" charset="0"/>
                <a:cs typeface="+mn-cs"/>
              </a:defRPr>
            </a:lvl1pPr>
            <a:lvl2pPr marL="536387" algn="l" rtl="0" fontAlgn="base">
              <a:spcBef>
                <a:spcPct val="0"/>
              </a:spcBef>
              <a:spcAft>
                <a:spcPct val="0"/>
              </a:spcAft>
              <a:defRPr kern="1200">
                <a:solidFill>
                  <a:schemeClr val="tx1"/>
                </a:solidFill>
                <a:latin typeface="Arial" charset="0"/>
                <a:ea typeface="Arial" charset="0"/>
                <a:cs typeface="+mn-cs"/>
              </a:defRPr>
            </a:lvl2pPr>
            <a:lvl3pPr marL="1072774" algn="l" rtl="0" fontAlgn="base">
              <a:spcBef>
                <a:spcPct val="0"/>
              </a:spcBef>
              <a:spcAft>
                <a:spcPct val="0"/>
              </a:spcAft>
              <a:defRPr kern="1200">
                <a:solidFill>
                  <a:schemeClr val="tx1"/>
                </a:solidFill>
                <a:latin typeface="Arial" charset="0"/>
                <a:ea typeface="Arial" charset="0"/>
                <a:cs typeface="+mn-cs"/>
              </a:defRPr>
            </a:lvl3pPr>
            <a:lvl4pPr marL="1609161" algn="l" rtl="0" fontAlgn="base">
              <a:spcBef>
                <a:spcPct val="0"/>
              </a:spcBef>
              <a:spcAft>
                <a:spcPct val="0"/>
              </a:spcAft>
              <a:defRPr kern="1200">
                <a:solidFill>
                  <a:schemeClr val="tx1"/>
                </a:solidFill>
                <a:latin typeface="Arial" charset="0"/>
                <a:ea typeface="Arial" charset="0"/>
                <a:cs typeface="+mn-cs"/>
              </a:defRPr>
            </a:lvl4pPr>
            <a:lvl5pPr marL="2145548" algn="l" rtl="0" fontAlgn="base">
              <a:spcBef>
                <a:spcPct val="0"/>
              </a:spcBef>
              <a:spcAft>
                <a:spcPct val="0"/>
              </a:spcAft>
              <a:defRPr kern="1200">
                <a:solidFill>
                  <a:schemeClr val="tx1"/>
                </a:solidFill>
                <a:latin typeface="Arial" charset="0"/>
                <a:ea typeface="Arial" charset="0"/>
                <a:cs typeface="+mn-cs"/>
              </a:defRPr>
            </a:lvl5pPr>
            <a:lvl6pPr marL="2681935" algn="l" defTabSz="536387" rtl="0" eaLnBrk="1" latinLnBrk="0" hangingPunct="1">
              <a:defRPr kern="1200">
                <a:solidFill>
                  <a:schemeClr val="tx1"/>
                </a:solidFill>
                <a:latin typeface="Arial" charset="0"/>
                <a:ea typeface="Arial" charset="0"/>
                <a:cs typeface="+mn-cs"/>
              </a:defRPr>
            </a:lvl6pPr>
            <a:lvl7pPr marL="3218322" algn="l" defTabSz="536387" rtl="0" eaLnBrk="1" latinLnBrk="0" hangingPunct="1">
              <a:defRPr kern="1200">
                <a:solidFill>
                  <a:schemeClr val="tx1"/>
                </a:solidFill>
                <a:latin typeface="Arial" charset="0"/>
                <a:ea typeface="Arial" charset="0"/>
                <a:cs typeface="+mn-cs"/>
              </a:defRPr>
            </a:lvl7pPr>
            <a:lvl8pPr marL="3754709" algn="l" defTabSz="536387" rtl="0" eaLnBrk="1" latinLnBrk="0" hangingPunct="1">
              <a:defRPr kern="1200">
                <a:solidFill>
                  <a:schemeClr val="tx1"/>
                </a:solidFill>
                <a:latin typeface="Arial" charset="0"/>
                <a:ea typeface="Arial" charset="0"/>
                <a:cs typeface="+mn-cs"/>
              </a:defRPr>
            </a:lvl8pPr>
            <a:lvl9pPr marL="4291096" algn="l" defTabSz="536387" rtl="0" eaLnBrk="1" latinLnBrk="0" hangingPunct="1">
              <a:defRPr kern="1200">
                <a:solidFill>
                  <a:schemeClr val="tx1"/>
                </a:solidFill>
                <a:latin typeface="Arial" charset="0"/>
                <a:ea typeface="Arial" charset="0"/>
                <a:cs typeface="+mn-cs"/>
              </a:defRPr>
            </a:lvl9pPr>
          </a:lstStyle>
          <a:p>
            <a:r>
              <a:rPr lang="en-US" sz="1000" b="1" dirty="0" smtClean="0">
                <a:solidFill>
                  <a:srgbClr val="FFFFFF"/>
                </a:solidFill>
              </a:rPr>
              <a:t>15</a:t>
            </a:r>
            <a:endParaRPr lang="ru-RU" sz="1000" b="1" dirty="0">
              <a:solidFill>
                <a:srgbClr val="FFFFFF"/>
              </a:solidFill>
            </a:endParaRPr>
          </a:p>
        </p:txBody>
      </p:sp>
    </p:spTree>
    <p:extLst>
      <p:ext uri="{BB962C8B-B14F-4D97-AF65-F5344CB8AC3E}">
        <p14:creationId xmlns="" xmlns:p14="http://schemas.microsoft.com/office/powerpoint/2010/main" val="41791711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азвание 1"/>
          <p:cNvSpPr txBox="1">
            <a:spLocks/>
          </p:cNvSpPr>
          <p:nvPr/>
        </p:nvSpPr>
        <p:spPr>
          <a:xfrm>
            <a:off x="592347" y="332656"/>
            <a:ext cx="8412801" cy="3974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7277" tIns="53639" rIns="107277" bIns="53639" numCol="1" anchor="t" anchorCtr="0" compatLnSpc="1">
            <a:prstTxWarp prst="textNoShape">
              <a:avLst/>
            </a:prstTxWarp>
          </a:bodyPr>
          <a:lstStyle>
            <a:lvl1pPr eaLnBrk="1" hangingPunct="1">
              <a:defRPr sz="1800" b="1">
                <a:solidFill>
                  <a:srgbClr val="C5001A"/>
                </a:solidFill>
                <a:latin typeface="+mj-lt"/>
                <a:cs typeface="+mj-cs"/>
              </a:defRPr>
            </a:lvl1pPr>
            <a:lvl2pPr algn="ctr" eaLnBrk="1" hangingPunct="1">
              <a:defRPr sz="5200">
                <a:solidFill>
                  <a:schemeClr val="tx2"/>
                </a:solidFill>
              </a:defRPr>
            </a:lvl2pPr>
            <a:lvl3pPr algn="ctr" eaLnBrk="1" hangingPunct="1">
              <a:defRPr sz="5200">
                <a:solidFill>
                  <a:schemeClr val="tx2"/>
                </a:solidFill>
              </a:defRPr>
            </a:lvl3pPr>
            <a:lvl4pPr algn="ctr" eaLnBrk="1" hangingPunct="1">
              <a:defRPr sz="5200">
                <a:solidFill>
                  <a:schemeClr val="tx2"/>
                </a:solidFill>
              </a:defRPr>
            </a:lvl4pPr>
            <a:lvl5pPr algn="ctr" eaLnBrk="1" hangingPunct="1">
              <a:defRPr sz="5200">
                <a:solidFill>
                  <a:schemeClr val="tx2"/>
                </a:solidFill>
              </a:defRPr>
            </a:lvl5pPr>
            <a:lvl6pPr marL="536387" algn="ctr" fontAlgn="base">
              <a:spcBef>
                <a:spcPct val="0"/>
              </a:spcBef>
              <a:spcAft>
                <a:spcPct val="0"/>
              </a:spcAft>
              <a:defRPr sz="5200">
                <a:solidFill>
                  <a:schemeClr val="tx2"/>
                </a:solidFill>
              </a:defRPr>
            </a:lvl6pPr>
            <a:lvl7pPr marL="1072774" algn="ctr" fontAlgn="base">
              <a:spcBef>
                <a:spcPct val="0"/>
              </a:spcBef>
              <a:spcAft>
                <a:spcPct val="0"/>
              </a:spcAft>
              <a:defRPr sz="5200">
                <a:solidFill>
                  <a:schemeClr val="tx2"/>
                </a:solidFill>
              </a:defRPr>
            </a:lvl7pPr>
            <a:lvl8pPr marL="1609161" algn="ctr" fontAlgn="base">
              <a:spcBef>
                <a:spcPct val="0"/>
              </a:spcBef>
              <a:spcAft>
                <a:spcPct val="0"/>
              </a:spcAft>
              <a:defRPr sz="5200">
                <a:solidFill>
                  <a:schemeClr val="tx2"/>
                </a:solidFill>
              </a:defRPr>
            </a:lvl8pPr>
            <a:lvl9pPr marL="2145548" algn="ctr" fontAlgn="base">
              <a:spcBef>
                <a:spcPct val="0"/>
              </a:spcBef>
              <a:spcAft>
                <a:spcPct val="0"/>
              </a:spcAft>
              <a:defRPr sz="5200">
                <a:solidFill>
                  <a:schemeClr val="tx2"/>
                </a:solidFill>
              </a:defRPr>
            </a:lvl9pPr>
          </a:lstStyle>
          <a:p>
            <a:endParaRPr lang="ru-RU" sz="1600" dirty="0">
              <a:solidFill>
                <a:srgbClr val="FFFFFF"/>
              </a:solidFill>
            </a:endParaRPr>
          </a:p>
        </p:txBody>
      </p:sp>
      <p:sp>
        <p:nvSpPr>
          <p:cNvPr id="5" name="Содержимое 2"/>
          <p:cNvSpPr txBox="1">
            <a:spLocks/>
          </p:cNvSpPr>
          <p:nvPr/>
        </p:nvSpPr>
        <p:spPr bwMode="auto">
          <a:xfrm>
            <a:off x="344488" y="6514464"/>
            <a:ext cx="9217024" cy="3663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07277" tIns="53639" rIns="107277" bIns="53639" numCol="1" anchor="t" anchorCtr="0" compatLnSpc="1">
            <a:prstTxWarp prst="textNoShape">
              <a:avLst/>
            </a:prstTxWarp>
          </a:bodyPr>
          <a:lstStyle>
            <a:lvl1pPr marL="0" indent="0" algn="l" rtl="0" eaLnBrk="1" fontAlgn="base" hangingPunct="1">
              <a:lnSpc>
                <a:spcPct val="100000"/>
              </a:lnSpc>
              <a:spcBef>
                <a:spcPts val="1000"/>
              </a:spcBef>
              <a:spcAft>
                <a:spcPct val="0"/>
              </a:spcAft>
              <a:buFontTx/>
              <a:buNone/>
              <a:defRPr sz="1200" baseline="0">
                <a:solidFill>
                  <a:schemeClr val="tx1"/>
                </a:solidFill>
                <a:latin typeface="+mn-lt"/>
                <a:ea typeface="Arial" charset="0"/>
                <a:cs typeface="+mn-cs"/>
              </a:defRPr>
            </a:lvl1pPr>
            <a:lvl2pPr marL="871629" indent="-335242" algn="l" rtl="0" eaLnBrk="1" fontAlgn="base" hangingPunct="1">
              <a:spcBef>
                <a:spcPct val="20000"/>
              </a:spcBef>
              <a:spcAft>
                <a:spcPct val="0"/>
              </a:spcAft>
              <a:buChar char="–"/>
              <a:defRPr sz="3300">
                <a:solidFill>
                  <a:schemeClr val="tx1"/>
                </a:solidFill>
                <a:latin typeface="+mn-lt"/>
                <a:ea typeface="Arial" charset="0"/>
              </a:defRPr>
            </a:lvl2pPr>
            <a:lvl3pPr marL="1340968" indent="-268194" algn="l" rtl="0" eaLnBrk="1" fontAlgn="base" hangingPunct="1">
              <a:spcBef>
                <a:spcPct val="20000"/>
              </a:spcBef>
              <a:spcAft>
                <a:spcPct val="0"/>
              </a:spcAft>
              <a:buChar char="•"/>
              <a:defRPr sz="2800">
                <a:solidFill>
                  <a:schemeClr val="tx1"/>
                </a:solidFill>
                <a:latin typeface="+mn-lt"/>
                <a:ea typeface="Arial" charset="0"/>
              </a:defRPr>
            </a:lvl3pPr>
            <a:lvl4pPr marL="1877355" indent="-268194" algn="l" rtl="0" eaLnBrk="1" fontAlgn="base" hangingPunct="1">
              <a:spcBef>
                <a:spcPct val="20000"/>
              </a:spcBef>
              <a:spcAft>
                <a:spcPct val="0"/>
              </a:spcAft>
              <a:buChar char="–"/>
              <a:defRPr sz="2300">
                <a:solidFill>
                  <a:schemeClr val="tx1"/>
                </a:solidFill>
                <a:latin typeface="+mn-lt"/>
                <a:ea typeface="Arial" charset="0"/>
              </a:defRPr>
            </a:lvl4pPr>
            <a:lvl5pPr marL="2413742" indent="-268194" algn="l" rtl="0" eaLnBrk="1" fontAlgn="base" hangingPunct="1">
              <a:spcBef>
                <a:spcPct val="20000"/>
              </a:spcBef>
              <a:spcAft>
                <a:spcPct val="0"/>
              </a:spcAft>
              <a:buChar char="»"/>
              <a:defRPr sz="2300">
                <a:solidFill>
                  <a:schemeClr val="tx1"/>
                </a:solidFill>
                <a:latin typeface="+mn-lt"/>
                <a:ea typeface="Arial" charset="0"/>
              </a:defRPr>
            </a:lvl5pPr>
            <a:lvl6pPr marL="2950129" indent="-268194" algn="l" rtl="0" eaLnBrk="1" fontAlgn="base" hangingPunct="1">
              <a:spcBef>
                <a:spcPct val="20000"/>
              </a:spcBef>
              <a:spcAft>
                <a:spcPct val="0"/>
              </a:spcAft>
              <a:buChar char="»"/>
              <a:defRPr sz="2300">
                <a:solidFill>
                  <a:schemeClr val="tx1"/>
                </a:solidFill>
                <a:latin typeface="+mn-lt"/>
              </a:defRPr>
            </a:lvl6pPr>
            <a:lvl7pPr marL="3486516" indent="-268194" algn="l" rtl="0" eaLnBrk="1" fontAlgn="base" hangingPunct="1">
              <a:spcBef>
                <a:spcPct val="20000"/>
              </a:spcBef>
              <a:spcAft>
                <a:spcPct val="0"/>
              </a:spcAft>
              <a:buChar char="»"/>
              <a:defRPr sz="2300">
                <a:solidFill>
                  <a:schemeClr val="tx1"/>
                </a:solidFill>
                <a:latin typeface="+mn-lt"/>
              </a:defRPr>
            </a:lvl7pPr>
            <a:lvl8pPr marL="4022903" indent="-268194" algn="l" rtl="0" eaLnBrk="1" fontAlgn="base" hangingPunct="1">
              <a:spcBef>
                <a:spcPct val="20000"/>
              </a:spcBef>
              <a:spcAft>
                <a:spcPct val="0"/>
              </a:spcAft>
              <a:buChar char="»"/>
              <a:defRPr sz="2300">
                <a:solidFill>
                  <a:schemeClr val="tx1"/>
                </a:solidFill>
                <a:latin typeface="+mn-lt"/>
              </a:defRPr>
            </a:lvl8pPr>
            <a:lvl9pPr marL="4559290" indent="-268194" algn="l" rtl="0" eaLnBrk="1" fontAlgn="base" hangingPunct="1">
              <a:spcBef>
                <a:spcPct val="20000"/>
              </a:spcBef>
              <a:spcAft>
                <a:spcPct val="0"/>
              </a:spcAft>
              <a:buChar char="»"/>
              <a:defRPr sz="2300">
                <a:solidFill>
                  <a:schemeClr val="tx1"/>
                </a:solidFill>
                <a:latin typeface="+mn-lt"/>
              </a:defRPr>
            </a:lvl9pPr>
          </a:lstStyle>
          <a:p>
            <a:pPr algn="just"/>
            <a:r>
              <a:rPr lang="ru-RU" sz="700" kern="0" dirty="0" smtClean="0">
                <a:solidFill>
                  <a:srgbClr val="000000"/>
                </a:solidFill>
              </a:rPr>
              <a:t>*.</a:t>
            </a:r>
            <a:endParaRPr lang="ru-RU" sz="700" kern="0" dirty="0">
              <a:solidFill>
                <a:srgbClr val="000000"/>
              </a:solidFill>
            </a:endParaRPr>
          </a:p>
        </p:txBody>
      </p:sp>
      <p:sp>
        <p:nvSpPr>
          <p:cNvPr id="62" name="Прямоугольник 61"/>
          <p:cNvSpPr/>
          <p:nvPr/>
        </p:nvSpPr>
        <p:spPr>
          <a:xfrm>
            <a:off x="592346" y="730141"/>
            <a:ext cx="8750701" cy="333857"/>
          </a:xfrm>
          <a:prstGeom prst="rect">
            <a:avLst/>
          </a:prstGeom>
        </p:spPr>
        <p:txBody>
          <a:bodyPr wrap="square" lIns="71549" tIns="35774" rIns="71549" bIns="35774">
            <a:spAutoFit/>
          </a:bodyPr>
          <a:lstStyle/>
          <a:p>
            <a:pPr defTabSz="1088058"/>
            <a:r>
              <a:rPr lang="en-US" sz="1700" b="1" dirty="0" smtClean="0">
                <a:solidFill>
                  <a:srgbClr val="D20A23"/>
                </a:solidFill>
                <a:latin typeface="Arial" panose="020B0604020202020204" pitchFamily="34" charset="0"/>
                <a:cs typeface="Arial" panose="020B0604020202020204" pitchFamily="34" charset="0"/>
              </a:rPr>
              <a:t>Tram signaling solution</a:t>
            </a:r>
            <a:r>
              <a:rPr lang="ru-RU" sz="1700" b="1" dirty="0" smtClean="0">
                <a:solidFill>
                  <a:srgbClr val="D20A23"/>
                </a:solidFill>
                <a:latin typeface="Arial" panose="020B0604020202020204" pitchFamily="34" charset="0"/>
                <a:cs typeface="Arial" panose="020B0604020202020204" pitchFamily="34" charset="0"/>
              </a:rPr>
              <a:t>: </a:t>
            </a:r>
            <a:r>
              <a:rPr lang="en-US" sz="1700" b="1" dirty="0" smtClean="0">
                <a:solidFill>
                  <a:srgbClr val="D20A23"/>
                </a:solidFill>
                <a:latin typeface="Arial" panose="020B0604020202020204" pitchFamily="34" charset="0"/>
                <a:cs typeface="Arial" panose="020B0604020202020204" pitchFamily="34" charset="0"/>
              </a:rPr>
              <a:t>Automatic System for Integrated Tram Traffic Management</a:t>
            </a:r>
            <a:endParaRPr lang="ru-RU" sz="1700" b="1" dirty="0">
              <a:solidFill>
                <a:srgbClr val="D20A23"/>
              </a:solidFill>
              <a:latin typeface="Arial" panose="020B0604020202020204" pitchFamily="34" charset="0"/>
              <a:cs typeface="Arial" panose="020B0604020202020204" pitchFamily="34" charset="0"/>
            </a:endParaRPr>
          </a:p>
        </p:txBody>
      </p:sp>
      <p:sp>
        <p:nvSpPr>
          <p:cNvPr id="96" name="Rectangle 12"/>
          <p:cNvSpPr/>
          <p:nvPr/>
        </p:nvSpPr>
        <p:spPr>
          <a:xfrm>
            <a:off x="5015646" y="1702981"/>
            <a:ext cx="4392488" cy="39377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lvl="1" indent="-171450">
              <a:spcAft>
                <a:spcPts val="600"/>
              </a:spcAft>
              <a:buClr>
                <a:srgbClr val="D20A23"/>
              </a:buClr>
            </a:pPr>
            <a:r>
              <a:rPr lang="ru-RU" sz="1200" dirty="0" smtClean="0">
                <a:solidFill>
                  <a:schemeClr val="tx1"/>
                </a:solidFill>
              </a:rPr>
              <a:t>.</a:t>
            </a:r>
            <a:endParaRPr lang="en-US" sz="1200" dirty="0">
              <a:solidFill>
                <a:schemeClr val="tx1"/>
              </a:solidFill>
            </a:endParaRPr>
          </a:p>
        </p:txBody>
      </p:sp>
      <p:sp>
        <p:nvSpPr>
          <p:cNvPr id="133" name="Прямоугольник 132"/>
          <p:cNvSpPr/>
          <p:nvPr/>
        </p:nvSpPr>
        <p:spPr>
          <a:xfrm>
            <a:off x="4827328" y="1313233"/>
            <a:ext cx="4515719" cy="4847933"/>
          </a:xfrm>
          <a:prstGeom prst="rect">
            <a:avLst/>
          </a:prstGeom>
          <a:noFill/>
          <a:ln w="12700" cmpd="sng">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latin typeface="Times New Roman"/>
              <a:cs typeface="Times New Roman"/>
            </a:endParaRPr>
          </a:p>
        </p:txBody>
      </p:sp>
      <p:sp>
        <p:nvSpPr>
          <p:cNvPr id="134" name="Прямоугольник 133"/>
          <p:cNvSpPr/>
          <p:nvPr/>
        </p:nvSpPr>
        <p:spPr>
          <a:xfrm>
            <a:off x="344488" y="1313233"/>
            <a:ext cx="4482839" cy="4847933"/>
          </a:xfrm>
          <a:prstGeom prst="rect">
            <a:avLst/>
          </a:prstGeom>
          <a:noFill/>
          <a:ln w="12700" cmpd="sng">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latin typeface="Times New Roman"/>
              <a:cs typeface="Times New Roman"/>
            </a:endParaRPr>
          </a:p>
        </p:txBody>
      </p:sp>
      <p:sp>
        <p:nvSpPr>
          <p:cNvPr id="135" name="Номер слайда 2"/>
          <p:cNvSpPr>
            <a:spLocks noGrp="1"/>
          </p:cNvSpPr>
          <p:nvPr>
            <p:ph type="sldNum" sz="quarter" idx="12"/>
          </p:nvPr>
        </p:nvSpPr>
        <p:spPr>
          <a:xfrm>
            <a:off x="7185248" y="6309320"/>
            <a:ext cx="2042455" cy="337209"/>
          </a:xfrm>
        </p:spPr>
        <p:txBody>
          <a:bodyPr/>
          <a:lstStyle/>
          <a:p>
            <a:r>
              <a:rPr lang="en-US" sz="1000" b="1" dirty="0" smtClean="0">
                <a:solidFill>
                  <a:srgbClr val="FFFFFF"/>
                </a:solidFill>
              </a:rPr>
              <a:t>1</a:t>
            </a:r>
            <a:r>
              <a:rPr lang="ru-RU" sz="1000" b="1" dirty="0" smtClean="0">
                <a:solidFill>
                  <a:srgbClr val="FFFFFF"/>
                </a:solidFill>
              </a:rPr>
              <a:t>6</a:t>
            </a:r>
            <a:endParaRPr lang="ru-RU" sz="1000" b="1" dirty="0">
              <a:solidFill>
                <a:srgbClr val="FFFFFF"/>
              </a:solidFill>
            </a:endParaRPr>
          </a:p>
        </p:txBody>
      </p:sp>
      <p:sp>
        <p:nvSpPr>
          <p:cNvPr id="1026" name="Rectangle 2"/>
          <p:cNvSpPr>
            <a:spLocks noChangeArrowheads="1"/>
          </p:cNvSpPr>
          <p:nvPr/>
        </p:nvSpPr>
        <p:spPr bwMode="auto">
          <a:xfrm>
            <a:off x="5169408" y="1800692"/>
            <a:ext cx="4058294" cy="37087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171450" marR="0" lvl="1" indent="-171450" defTabSz="914400" eaLnBrk="1" latinLnBrk="0" hangingPunct="1">
              <a:lnSpc>
                <a:spcPct val="100000"/>
              </a:lnSpc>
              <a:spcAft>
                <a:spcPts val="600"/>
              </a:spcAft>
              <a:buClr>
                <a:srgbClr val="D20A23"/>
              </a:buClr>
              <a:buSzTx/>
              <a:buFont typeface="Wingdings" panose="05000000000000000000" pitchFamily="2" charset="2"/>
              <a:buChar char="§"/>
              <a:tabLst/>
            </a:pPr>
            <a:r>
              <a:rPr lang="en-US" sz="1400" dirty="0" smtClean="0">
                <a:latin typeface="+mn-lt"/>
                <a:ea typeface="+mn-ea"/>
              </a:rPr>
              <a:t>was developed as part of solution for modernizing the infrastructure of tram transport. </a:t>
            </a:r>
          </a:p>
          <a:p>
            <a:pPr marL="171450" marR="0" lvl="1" indent="-171450" defTabSz="914400" eaLnBrk="1" latinLnBrk="0" hangingPunct="1">
              <a:lnSpc>
                <a:spcPct val="100000"/>
              </a:lnSpc>
              <a:spcAft>
                <a:spcPts val="600"/>
              </a:spcAft>
              <a:buClr>
                <a:srgbClr val="D20A23"/>
              </a:buClr>
              <a:buSzTx/>
              <a:buFont typeface="Wingdings" panose="05000000000000000000" pitchFamily="2" charset="2"/>
              <a:buChar char="§"/>
              <a:tabLst/>
            </a:pPr>
            <a:endParaRPr lang="en-US" sz="1400" dirty="0" smtClean="0">
              <a:latin typeface="+mn-lt"/>
              <a:ea typeface="+mn-ea"/>
            </a:endParaRPr>
          </a:p>
          <a:p>
            <a:pPr marL="171450" marR="0" lvl="1" indent="-171450" defTabSz="914400" eaLnBrk="1" latinLnBrk="0" hangingPunct="1">
              <a:lnSpc>
                <a:spcPct val="100000"/>
              </a:lnSpc>
              <a:spcAft>
                <a:spcPts val="600"/>
              </a:spcAft>
              <a:buClr>
                <a:srgbClr val="D20A23"/>
              </a:buClr>
              <a:buSzTx/>
              <a:buFont typeface="Wingdings" panose="05000000000000000000" pitchFamily="2" charset="2"/>
              <a:buChar char="§"/>
              <a:tabLst/>
            </a:pPr>
            <a:r>
              <a:rPr lang="en-US" sz="1400" dirty="0" smtClean="0">
                <a:latin typeface="+mn-lt"/>
                <a:ea typeface="+mn-ea"/>
              </a:rPr>
              <a:t>significantly increases the speed of trams passing points, raises the level of automation and work culture of operational and maintenance personnel. </a:t>
            </a:r>
          </a:p>
          <a:p>
            <a:pPr marL="171450" marR="0" lvl="1" indent="-171450" defTabSz="914400" eaLnBrk="1" latinLnBrk="0" hangingPunct="1">
              <a:lnSpc>
                <a:spcPct val="100000"/>
              </a:lnSpc>
              <a:spcAft>
                <a:spcPts val="600"/>
              </a:spcAft>
              <a:buClr>
                <a:srgbClr val="D20A23"/>
              </a:buClr>
              <a:buSzTx/>
              <a:tabLst/>
            </a:pPr>
            <a:endParaRPr lang="en-US" sz="1400" dirty="0" smtClean="0">
              <a:latin typeface="+mn-lt"/>
              <a:ea typeface="+mn-ea"/>
            </a:endParaRPr>
          </a:p>
          <a:p>
            <a:pPr marL="171450" marR="0" lvl="1" indent="-171450" defTabSz="914400" eaLnBrk="1" latinLnBrk="0" hangingPunct="1">
              <a:lnSpc>
                <a:spcPct val="100000"/>
              </a:lnSpc>
              <a:spcAft>
                <a:spcPts val="600"/>
              </a:spcAft>
              <a:buClr>
                <a:srgbClr val="D20A23"/>
              </a:buClr>
              <a:buSzTx/>
              <a:buFont typeface="Wingdings" panose="05000000000000000000" pitchFamily="2" charset="2"/>
              <a:buChar char="§"/>
              <a:tabLst/>
            </a:pPr>
            <a:r>
              <a:rPr lang="en-US" sz="1400" dirty="0" smtClean="0">
                <a:latin typeface="+mn-lt"/>
                <a:ea typeface="+mn-ea"/>
              </a:rPr>
              <a:t>according to the results of trial operation the  Automatic System for Integrated Tram Traffic Management  has shown high reliability and efficiency and has been approved for use at the transport infrastructure in Moscow. </a:t>
            </a:r>
            <a:endParaRPr lang="ru-RU" sz="1400" dirty="0" smtClean="0">
              <a:latin typeface="+mn-lt"/>
              <a:ea typeface="+mn-ea"/>
            </a:endParaRPr>
          </a:p>
          <a:p>
            <a:pPr marL="171450" marR="0" lvl="1" indent="-171450" defTabSz="914400" eaLnBrk="1" latinLnBrk="0" hangingPunct="1">
              <a:lnSpc>
                <a:spcPct val="100000"/>
              </a:lnSpc>
              <a:spcAft>
                <a:spcPts val="600"/>
              </a:spcAft>
              <a:buClr>
                <a:srgbClr val="D20A23"/>
              </a:buClr>
              <a:buSzTx/>
              <a:buFont typeface="Wingdings" panose="05000000000000000000" pitchFamily="2" charset="2"/>
              <a:buChar char="§"/>
              <a:tabLst/>
            </a:pPr>
            <a:endParaRPr lang="ru-RU" sz="1400" dirty="0" smtClean="0">
              <a:latin typeface="+mn-lt"/>
              <a:ea typeface="+mn-ea"/>
            </a:endParaRPr>
          </a:p>
        </p:txBody>
      </p:sp>
      <p:sp>
        <p:nvSpPr>
          <p:cNvPr id="1029" name="AutoShape 5" descr="https://apf.mail.ru/cgi-bin/readmsg?id=16432816931846430393;0;5&amp;exif=1&amp;full=1&amp;x-email=victoriamuh%40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1" name="AutoShape 7" descr="https://apf.mail.ru/cgi-bin/readmsg?id=16432816931846430393;0;5&amp;exif=1&amp;full=1&amp;x-email=victoriamuh%40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3" name="AutoShape 9" descr="https://apf.mail.ru/cgi-bin/readmsg?id=16432816931846430393;0;5&amp;exif=1&amp;full=1&amp;x-email=victoriamuh%40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7" name="Рисунок 36" descr="Трамвай 88888.jpg"/>
          <p:cNvPicPr>
            <a:picLocks noChangeAspect="1"/>
          </p:cNvPicPr>
          <p:nvPr/>
        </p:nvPicPr>
        <p:blipFill>
          <a:blip r:embed="rId2" cstate="print"/>
          <a:srcRect l="11516" t="16317" r="7159"/>
          <a:stretch>
            <a:fillRect/>
          </a:stretch>
        </p:blipFill>
        <p:spPr>
          <a:xfrm>
            <a:off x="592345" y="1539695"/>
            <a:ext cx="3859911" cy="1355905"/>
          </a:xfrm>
          <a:prstGeom prst="round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38" name="Рисунок 37" descr="Трамвай 777777.jpg"/>
          <p:cNvPicPr>
            <a:picLocks noChangeAspect="1"/>
          </p:cNvPicPr>
          <p:nvPr/>
        </p:nvPicPr>
        <p:blipFill>
          <a:blip r:embed="rId3" cstate="print"/>
          <a:srcRect l="9994" r="5325"/>
          <a:stretch>
            <a:fillRect/>
          </a:stretch>
        </p:blipFill>
        <p:spPr>
          <a:xfrm>
            <a:off x="592347" y="3202939"/>
            <a:ext cx="3859910" cy="1226582"/>
          </a:xfrm>
          <a:prstGeom prst="roundRect">
            <a:avLst/>
          </a:prstGeom>
          <a:ln w="190500" cap="sq">
            <a:solidFill>
              <a:schemeClr val="tx2">
                <a:lumMod val="50000"/>
                <a:lumOff val="5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40" name="Рисунок 39" descr="Трамвай 5555555.jpg"/>
          <p:cNvPicPr>
            <a:picLocks noChangeAspect="1"/>
          </p:cNvPicPr>
          <p:nvPr/>
        </p:nvPicPr>
        <p:blipFill>
          <a:blip r:embed="rId4" cstate="print"/>
          <a:srcRect l="9994" r="5325"/>
          <a:stretch>
            <a:fillRect/>
          </a:stretch>
        </p:blipFill>
        <p:spPr>
          <a:xfrm>
            <a:off x="592347" y="4714876"/>
            <a:ext cx="3859910" cy="1295400"/>
          </a:xfrm>
          <a:prstGeom prst="roundRect">
            <a:avLst/>
          </a:prstGeom>
          <a:ln w="190500" cap="sq">
            <a:solidFill>
              <a:schemeClr val="tx2">
                <a:lumMod val="50000"/>
                <a:lumOff val="5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7" name="TextBox 16"/>
          <p:cNvSpPr txBox="1"/>
          <p:nvPr/>
        </p:nvSpPr>
        <p:spPr>
          <a:xfrm>
            <a:off x="460376" y="332656"/>
            <a:ext cx="6494726" cy="369332"/>
          </a:xfrm>
          <a:prstGeom prst="rect">
            <a:avLst/>
          </a:prstGeom>
          <a:noFill/>
        </p:spPr>
        <p:txBody>
          <a:bodyPr wrap="square" rtlCol="0">
            <a:spAutoFit/>
          </a:bodyPr>
          <a:lstStyle/>
          <a:p>
            <a:r>
              <a:rPr lang="en-US" b="1" dirty="0" smtClean="0">
                <a:solidFill>
                  <a:srgbClr val="FFFFFF"/>
                </a:solidFill>
              </a:rPr>
              <a:t>MASS-TRANSIT SIGNALING SOLUTIONS OVERVIEW </a:t>
            </a:r>
            <a:endParaRPr lang="ru-RU" sz="1600" b="1" dirty="0">
              <a:solidFill>
                <a:srgbClr val="FFFFFF"/>
              </a:solidFill>
            </a:endParaRPr>
          </a:p>
        </p:txBody>
      </p:sp>
    </p:spTree>
    <p:extLst>
      <p:ext uri="{BB962C8B-B14F-4D97-AF65-F5344CB8AC3E}">
        <p14:creationId xmlns:p14="http://schemas.microsoft.com/office/powerpoint/2010/main" xmlns="" val="22384726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7604648" y="6286720"/>
            <a:ext cx="1580252" cy="571285"/>
          </a:xfrm>
        </p:spPr>
        <p:txBody>
          <a:bodyPr/>
          <a:lstStyle/>
          <a:p>
            <a:fld id="{E62F5FD8-9F9E-2842-884F-53412DA6B9A6}" type="slidenum">
              <a:rPr lang="ru-RU" sz="1000" b="1" smtClean="0">
                <a:solidFill>
                  <a:srgbClr val="FFFFFF"/>
                </a:solidFill>
              </a:rPr>
              <a:pPr/>
              <a:t>17</a:t>
            </a:fld>
            <a:endParaRPr lang="ru-RU" sz="1000" b="1" dirty="0">
              <a:solidFill>
                <a:srgbClr val="FFFFFF"/>
              </a:solidFill>
            </a:endParaRPr>
          </a:p>
        </p:txBody>
      </p:sp>
      <p:sp>
        <p:nvSpPr>
          <p:cNvPr id="4" name="Название 1"/>
          <p:cNvSpPr txBox="1">
            <a:spLocks/>
          </p:cNvSpPr>
          <p:nvPr/>
        </p:nvSpPr>
        <p:spPr>
          <a:xfrm>
            <a:off x="327915" y="334857"/>
            <a:ext cx="8856985" cy="3974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07277" tIns="53639" rIns="107277" bIns="53639" numCol="1" anchor="t" anchorCtr="0" compatLnSpc="1">
            <a:prstTxWarp prst="textNoShape">
              <a:avLst/>
            </a:prstTxWarp>
          </a:bodyPr>
          <a:lstStyle>
            <a:lvl1pPr eaLnBrk="1" hangingPunct="1">
              <a:defRPr sz="1800" b="1">
                <a:solidFill>
                  <a:srgbClr val="C5001A"/>
                </a:solidFill>
                <a:latin typeface="+mj-lt"/>
                <a:cs typeface="+mj-cs"/>
              </a:defRPr>
            </a:lvl1pPr>
            <a:lvl2pPr algn="ctr" eaLnBrk="1" hangingPunct="1">
              <a:defRPr sz="5200">
                <a:solidFill>
                  <a:schemeClr val="tx2"/>
                </a:solidFill>
              </a:defRPr>
            </a:lvl2pPr>
            <a:lvl3pPr algn="ctr" eaLnBrk="1" hangingPunct="1">
              <a:defRPr sz="5200">
                <a:solidFill>
                  <a:schemeClr val="tx2"/>
                </a:solidFill>
              </a:defRPr>
            </a:lvl3pPr>
            <a:lvl4pPr algn="ctr" eaLnBrk="1" hangingPunct="1">
              <a:defRPr sz="5200">
                <a:solidFill>
                  <a:schemeClr val="tx2"/>
                </a:solidFill>
              </a:defRPr>
            </a:lvl4pPr>
            <a:lvl5pPr algn="ctr" eaLnBrk="1" hangingPunct="1">
              <a:defRPr sz="5200">
                <a:solidFill>
                  <a:schemeClr val="tx2"/>
                </a:solidFill>
              </a:defRPr>
            </a:lvl5pPr>
            <a:lvl6pPr marL="536387" algn="ctr" fontAlgn="base">
              <a:spcBef>
                <a:spcPct val="0"/>
              </a:spcBef>
              <a:spcAft>
                <a:spcPct val="0"/>
              </a:spcAft>
              <a:defRPr sz="5200">
                <a:solidFill>
                  <a:schemeClr val="tx2"/>
                </a:solidFill>
              </a:defRPr>
            </a:lvl6pPr>
            <a:lvl7pPr marL="1072774" algn="ctr" fontAlgn="base">
              <a:spcBef>
                <a:spcPct val="0"/>
              </a:spcBef>
              <a:spcAft>
                <a:spcPct val="0"/>
              </a:spcAft>
              <a:defRPr sz="5200">
                <a:solidFill>
                  <a:schemeClr val="tx2"/>
                </a:solidFill>
              </a:defRPr>
            </a:lvl7pPr>
            <a:lvl8pPr marL="1609161" algn="ctr" fontAlgn="base">
              <a:spcBef>
                <a:spcPct val="0"/>
              </a:spcBef>
              <a:spcAft>
                <a:spcPct val="0"/>
              </a:spcAft>
              <a:defRPr sz="5200">
                <a:solidFill>
                  <a:schemeClr val="tx2"/>
                </a:solidFill>
              </a:defRPr>
            </a:lvl8pPr>
            <a:lvl9pPr marL="2145548" algn="ctr" fontAlgn="base">
              <a:spcBef>
                <a:spcPct val="0"/>
              </a:spcBef>
              <a:spcAft>
                <a:spcPct val="0"/>
              </a:spcAft>
              <a:defRPr sz="5200">
                <a:solidFill>
                  <a:schemeClr val="tx2"/>
                </a:solidFill>
              </a:defRPr>
            </a:lvl9pPr>
          </a:lstStyle>
          <a:p>
            <a:pPr fontAlgn="base">
              <a:spcBef>
                <a:spcPct val="0"/>
              </a:spcBef>
              <a:spcAft>
                <a:spcPct val="0"/>
              </a:spcAft>
            </a:pPr>
            <a:r>
              <a:rPr lang="en-US" dirty="0" smtClean="0">
                <a:solidFill>
                  <a:srgbClr val="FFFFFF"/>
                </a:solidFill>
              </a:rPr>
              <a:t>SOLUTION FOR TRAM SYSTEMS</a:t>
            </a:r>
            <a:endParaRPr lang="ru-RU" dirty="0">
              <a:solidFill>
                <a:srgbClr val="FFFFFF"/>
              </a:solidFill>
            </a:endParaRPr>
          </a:p>
        </p:txBody>
      </p:sp>
      <p:pic>
        <p:nvPicPr>
          <p:cNvPr id="569" name="Рисунок 568"/>
          <p:cNvPicPr>
            <a:picLocks noChangeAspect="1"/>
          </p:cNvPicPr>
          <p:nvPr/>
        </p:nvPicPr>
        <p:blipFill>
          <a:blip r:embed="rId2" cstate="print"/>
          <a:stretch>
            <a:fillRect/>
          </a:stretch>
        </p:blipFill>
        <p:spPr>
          <a:xfrm>
            <a:off x="327917" y="757168"/>
            <a:ext cx="8988694" cy="5529551"/>
          </a:xfrm>
          <a:prstGeom prst="rect">
            <a:avLst/>
          </a:prstGeom>
        </p:spPr>
      </p:pic>
      <p:sp>
        <p:nvSpPr>
          <p:cNvPr id="2" name="TextBox 1"/>
          <p:cNvSpPr txBox="1"/>
          <p:nvPr/>
        </p:nvSpPr>
        <p:spPr>
          <a:xfrm>
            <a:off x="7215251" y="908720"/>
            <a:ext cx="1170130" cy="261610"/>
          </a:xfrm>
          <a:prstGeom prst="rect">
            <a:avLst/>
          </a:prstGeom>
          <a:solidFill>
            <a:srgbClr val="CADAA9"/>
          </a:solidFill>
        </p:spPr>
        <p:txBody>
          <a:bodyPr wrap="square" rtlCol="0">
            <a:spAutoFit/>
          </a:bodyPr>
          <a:lstStyle/>
          <a:p>
            <a:pPr algn="ctr"/>
            <a:r>
              <a:rPr lang="en-US" sz="1100" b="1" dirty="0" smtClean="0"/>
              <a:t>Tram depot</a:t>
            </a:r>
            <a:endParaRPr lang="ru-RU" sz="1100" b="1" dirty="0"/>
          </a:p>
        </p:txBody>
      </p:sp>
      <p:sp>
        <p:nvSpPr>
          <p:cNvPr id="5" name="TextBox 4"/>
          <p:cNvSpPr txBox="1"/>
          <p:nvPr/>
        </p:nvSpPr>
        <p:spPr>
          <a:xfrm>
            <a:off x="1052567" y="898501"/>
            <a:ext cx="384721" cy="1021322"/>
          </a:xfrm>
          <a:prstGeom prst="rect">
            <a:avLst/>
          </a:prstGeom>
          <a:solidFill>
            <a:srgbClr val="CADAA9"/>
          </a:solidFill>
        </p:spPr>
        <p:txBody>
          <a:bodyPr vert="vert270" wrap="square" rtlCol="0">
            <a:spAutoFit/>
          </a:bodyPr>
          <a:lstStyle/>
          <a:p>
            <a:pPr algn="ctr"/>
            <a:r>
              <a:rPr lang="en-US" sz="1300" dirty="0" smtClean="0"/>
              <a:t>DEPOT</a:t>
            </a:r>
            <a:endParaRPr lang="ru-RU" sz="1300" dirty="0"/>
          </a:p>
        </p:txBody>
      </p:sp>
      <p:sp>
        <p:nvSpPr>
          <p:cNvPr id="6" name="TextBox 5"/>
          <p:cNvSpPr txBox="1"/>
          <p:nvPr/>
        </p:nvSpPr>
        <p:spPr>
          <a:xfrm>
            <a:off x="4025526" y="1602921"/>
            <a:ext cx="1593473" cy="230832"/>
          </a:xfrm>
          <a:prstGeom prst="rect">
            <a:avLst/>
          </a:prstGeom>
          <a:solidFill>
            <a:srgbClr val="CADAA9"/>
          </a:solidFill>
        </p:spPr>
        <p:txBody>
          <a:bodyPr wrap="square" rtlCol="0" anchor="b">
            <a:spAutoFit/>
          </a:bodyPr>
          <a:lstStyle/>
          <a:p>
            <a:r>
              <a:rPr lang="en-US" sz="900" b="1" dirty="0" smtClean="0"/>
              <a:t>Control system - Depot </a:t>
            </a:r>
            <a:endParaRPr lang="ru-RU" sz="900" b="1" dirty="0"/>
          </a:p>
        </p:txBody>
      </p:sp>
      <p:sp>
        <p:nvSpPr>
          <p:cNvPr id="7" name="TextBox 6"/>
          <p:cNvSpPr txBox="1"/>
          <p:nvPr/>
        </p:nvSpPr>
        <p:spPr>
          <a:xfrm>
            <a:off x="3080792" y="2223442"/>
            <a:ext cx="1248139" cy="276999"/>
          </a:xfrm>
          <a:prstGeom prst="rect">
            <a:avLst/>
          </a:prstGeom>
          <a:solidFill>
            <a:srgbClr val="CADAA9"/>
          </a:solidFill>
        </p:spPr>
        <p:txBody>
          <a:bodyPr wrap="square" rtlCol="0">
            <a:spAutoFit/>
          </a:bodyPr>
          <a:lstStyle/>
          <a:p>
            <a:pPr algn="ctr"/>
            <a:r>
              <a:rPr lang="en-US" sz="600" b="1" dirty="0" smtClean="0"/>
              <a:t>Wayside Equipment </a:t>
            </a:r>
          </a:p>
          <a:p>
            <a:pPr algn="ctr"/>
            <a:r>
              <a:rPr lang="en-US" sz="600" b="1" dirty="0" smtClean="0"/>
              <a:t>Cabinet</a:t>
            </a:r>
            <a:endParaRPr lang="ru-RU" sz="600" b="1" dirty="0"/>
          </a:p>
        </p:txBody>
      </p:sp>
      <p:sp>
        <p:nvSpPr>
          <p:cNvPr id="8" name="TextBox 7"/>
          <p:cNvSpPr txBox="1"/>
          <p:nvPr/>
        </p:nvSpPr>
        <p:spPr>
          <a:xfrm>
            <a:off x="6825208" y="1988840"/>
            <a:ext cx="702078" cy="276999"/>
          </a:xfrm>
          <a:prstGeom prst="rect">
            <a:avLst/>
          </a:prstGeom>
          <a:solidFill>
            <a:srgbClr val="CADAA9"/>
          </a:solidFill>
        </p:spPr>
        <p:txBody>
          <a:bodyPr wrap="square" rtlCol="0">
            <a:spAutoFit/>
          </a:bodyPr>
          <a:lstStyle/>
          <a:p>
            <a:pPr algn="ctr"/>
            <a:r>
              <a:rPr lang="en-US" sz="600" b="1" dirty="0" smtClean="0"/>
              <a:t>Axle counting Sensor</a:t>
            </a:r>
            <a:endParaRPr lang="ru-RU" sz="600" b="1" dirty="0"/>
          </a:p>
        </p:txBody>
      </p:sp>
      <p:sp>
        <p:nvSpPr>
          <p:cNvPr id="9" name="TextBox 8"/>
          <p:cNvSpPr txBox="1"/>
          <p:nvPr/>
        </p:nvSpPr>
        <p:spPr>
          <a:xfrm>
            <a:off x="2144688" y="1268761"/>
            <a:ext cx="624069" cy="276999"/>
          </a:xfrm>
          <a:prstGeom prst="rect">
            <a:avLst/>
          </a:prstGeom>
          <a:solidFill>
            <a:srgbClr val="CADAA9"/>
          </a:solidFill>
        </p:spPr>
        <p:txBody>
          <a:bodyPr wrap="square" rtlCol="0">
            <a:spAutoFit/>
          </a:bodyPr>
          <a:lstStyle/>
          <a:p>
            <a:pPr algn="ctr"/>
            <a:r>
              <a:rPr lang="en-US" sz="600" b="1" dirty="0" smtClean="0"/>
              <a:t>Point Machine</a:t>
            </a:r>
            <a:endParaRPr lang="ru-RU" sz="600" b="1" dirty="0"/>
          </a:p>
        </p:txBody>
      </p:sp>
      <p:sp>
        <p:nvSpPr>
          <p:cNvPr id="10" name="TextBox 9"/>
          <p:cNvSpPr txBox="1"/>
          <p:nvPr/>
        </p:nvSpPr>
        <p:spPr>
          <a:xfrm>
            <a:off x="2066679" y="1988840"/>
            <a:ext cx="702078" cy="276999"/>
          </a:xfrm>
          <a:prstGeom prst="rect">
            <a:avLst/>
          </a:prstGeom>
          <a:solidFill>
            <a:srgbClr val="CADAA9"/>
          </a:solidFill>
        </p:spPr>
        <p:txBody>
          <a:bodyPr wrap="square" rtlCol="0">
            <a:spAutoFit/>
          </a:bodyPr>
          <a:lstStyle/>
          <a:p>
            <a:pPr algn="ctr"/>
            <a:r>
              <a:rPr lang="en-US" sz="600" b="1" dirty="0" smtClean="0"/>
              <a:t>Shunting</a:t>
            </a:r>
          </a:p>
          <a:p>
            <a:pPr algn="ctr"/>
            <a:r>
              <a:rPr lang="en-US" sz="600" b="1" dirty="0" smtClean="0"/>
              <a:t> Signal</a:t>
            </a:r>
            <a:endParaRPr lang="ru-RU" sz="600" b="1" dirty="0"/>
          </a:p>
        </p:txBody>
      </p:sp>
      <p:sp>
        <p:nvSpPr>
          <p:cNvPr id="11" name="TextBox 10"/>
          <p:cNvSpPr txBox="1"/>
          <p:nvPr/>
        </p:nvSpPr>
        <p:spPr>
          <a:xfrm>
            <a:off x="2066680" y="2592045"/>
            <a:ext cx="702078" cy="276999"/>
          </a:xfrm>
          <a:prstGeom prst="rect">
            <a:avLst/>
          </a:prstGeom>
          <a:solidFill>
            <a:srgbClr val="CADAA9"/>
          </a:solidFill>
        </p:spPr>
        <p:txBody>
          <a:bodyPr wrap="square" rtlCol="0">
            <a:spAutoFit/>
          </a:bodyPr>
          <a:lstStyle/>
          <a:p>
            <a:pPr algn="ctr"/>
            <a:r>
              <a:rPr lang="en-US" sz="600" b="1" dirty="0" smtClean="0"/>
              <a:t>Signal Point Indicator</a:t>
            </a:r>
            <a:endParaRPr lang="ru-RU" sz="600" b="1" dirty="0"/>
          </a:p>
        </p:txBody>
      </p:sp>
      <p:sp>
        <p:nvSpPr>
          <p:cNvPr id="12" name="TextBox 11"/>
          <p:cNvSpPr txBox="1"/>
          <p:nvPr/>
        </p:nvSpPr>
        <p:spPr>
          <a:xfrm>
            <a:off x="4953000" y="2132857"/>
            <a:ext cx="1950217" cy="276999"/>
          </a:xfrm>
          <a:prstGeom prst="rect">
            <a:avLst/>
          </a:prstGeom>
          <a:solidFill>
            <a:srgbClr val="CADAA9"/>
          </a:solidFill>
        </p:spPr>
        <p:txBody>
          <a:bodyPr wrap="square" rtlCol="0">
            <a:spAutoFit/>
          </a:bodyPr>
          <a:lstStyle/>
          <a:p>
            <a:pPr algn="ctr"/>
            <a:r>
              <a:rPr lang="en-US" sz="600" b="1" dirty="0" smtClean="0"/>
              <a:t>Axle Counter </a:t>
            </a:r>
          </a:p>
          <a:p>
            <a:pPr algn="ctr"/>
            <a:r>
              <a:rPr lang="en-US" sz="600" b="1" dirty="0" smtClean="0"/>
              <a:t>(or other system of track vacancy detection)</a:t>
            </a:r>
            <a:endParaRPr lang="ru-RU" sz="600" b="1" dirty="0"/>
          </a:p>
        </p:txBody>
      </p:sp>
      <p:sp>
        <p:nvSpPr>
          <p:cNvPr id="13" name="TextBox 12"/>
          <p:cNvSpPr txBox="1"/>
          <p:nvPr/>
        </p:nvSpPr>
        <p:spPr>
          <a:xfrm>
            <a:off x="5889104" y="2596262"/>
            <a:ext cx="1482165" cy="184666"/>
          </a:xfrm>
          <a:prstGeom prst="rect">
            <a:avLst/>
          </a:prstGeom>
          <a:solidFill>
            <a:srgbClr val="729FDC"/>
          </a:solidFill>
        </p:spPr>
        <p:txBody>
          <a:bodyPr wrap="square" rtlCol="0">
            <a:spAutoFit/>
          </a:bodyPr>
          <a:lstStyle/>
          <a:p>
            <a:pPr algn="ctr"/>
            <a:r>
              <a:rPr lang="en-US" sz="600" b="1" dirty="0" smtClean="0"/>
              <a:t>Traffic Control Center</a:t>
            </a:r>
            <a:endParaRPr lang="ru-RU" sz="600" b="1" dirty="0"/>
          </a:p>
        </p:txBody>
      </p:sp>
      <p:sp>
        <p:nvSpPr>
          <p:cNvPr id="14" name="TextBox 13"/>
          <p:cNvSpPr txBox="1"/>
          <p:nvPr/>
        </p:nvSpPr>
        <p:spPr>
          <a:xfrm>
            <a:off x="3445969" y="3267394"/>
            <a:ext cx="2418269" cy="292388"/>
          </a:xfrm>
          <a:prstGeom prst="rect">
            <a:avLst/>
          </a:prstGeom>
          <a:solidFill>
            <a:srgbClr val="71BFD2"/>
          </a:solidFill>
        </p:spPr>
        <p:txBody>
          <a:bodyPr wrap="square" rtlCol="0">
            <a:spAutoFit/>
          </a:bodyPr>
          <a:lstStyle/>
          <a:p>
            <a:pPr algn="ctr"/>
            <a:r>
              <a:rPr lang="en-US" sz="1300" dirty="0" smtClean="0"/>
              <a:t>Computer-based Interlocking</a:t>
            </a:r>
            <a:endParaRPr lang="ru-RU" sz="1300" dirty="0"/>
          </a:p>
        </p:txBody>
      </p:sp>
      <p:sp>
        <p:nvSpPr>
          <p:cNvPr id="16" name="TextBox 15"/>
          <p:cNvSpPr txBox="1"/>
          <p:nvPr/>
        </p:nvSpPr>
        <p:spPr>
          <a:xfrm>
            <a:off x="1056727" y="3049165"/>
            <a:ext cx="400110" cy="1440160"/>
          </a:xfrm>
          <a:prstGeom prst="rect">
            <a:avLst/>
          </a:prstGeom>
          <a:solidFill>
            <a:srgbClr val="71BFD2"/>
          </a:solidFill>
        </p:spPr>
        <p:txBody>
          <a:bodyPr vert="vert270" wrap="square" rtlCol="0">
            <a:spAutoFit/>
          </a:bodyPr>
          <a:lstStyle/>
          <a:p>
            <a:pPr algn="ctr"/>
            <a:r>
              <a:rPr lang="en-US" sz="1400" dirty="0" smtClean="0"/>
              <a:t>TRAM LINE</a:t>
            </a:r>
            <a:endParaRPr lang="ru-RU" sz="1400" dirty="0"/>
          </a:p>
        </p:txBody>
      </p:sp>
      <p:sp>
        <p:nvSpPr>
          <p:cNvPr id="17" name="TextBox 16"/>
          <p:cNvSpPr txBox="1"/>
          <p:nvPr/>
        </p:nvSpPr>
        <p:spPr>
          <a:xfrm>
            <a:off x="2417718" y="3861048"/>
            <a:ext cx="1014113" cy="184666"/>
          </a:xfrm>
          <a:prstGeom prst="rect">
            <a:avLst/>
          </a:prstGeom>
          <a:solidFill>
            <a:srgbClr val="71BFD2"/>
          </a:solidFill>
        </p:spPr>
        <p:txBody>
          <a:bodyPr wrap="square" rtlCol="0">
            <a:spAutoFit/>
          </a:bodyPr>
          <a:lstStyle/>
          <a:p>
            <a:pPr algn="ctr"/>
            <a:r>
              <a:rPr lang="en-US" sz="600" b="1" dirty="0" smtClean="0"/>
              <a:t>(LX Control)</a:t>
            </a:r>
            <a:endParaRPr lang="ru-RU" sz="600" b="1" dirty="0"/>
          </a:p>
        </p:txBody>
      </p:sp>
      <p:sp>
        <p:nvSpPr>
          <p:cNvPr id="19" name="TextBox 18"/>
          <p:cNvSpPr txBox="1"/>
          <p:nvPr/>
        </p:nvSpPr>
        <p:spPr>
          <a:xfrm>
            <a:off x="5031009" y="3933056"/>
            <a:ext cx="624069" cy="369332"/>
          </a:xfrm>
          <a:prstGeom prst="rect">
            <a:avLst/>
          </a:prstGeom>
          <a:solidFill>
            <a:srgbClr val="71BFD2"/>
          </a:solidFill>
        </p:spPr>
        <p:txBody>
          <a:bodyPr wrap="square" rtlCol="0">
            <a:spAutoFit/>
          </a:bodyPr>
          <a:lstStyle/>
          <a:p>
            <a:pPr algn="ctr"/>
            <a:r>
              <a:rPr lang="en-US" sz="600" b="1" dirty="0" smtClean="0"/>
              <a:t>(Point Control Switch)</a:t>
            </a:r>
            <a:endParaRPr lang="ru-RU" sz="600" b="1" dirty="0"/>
          </a:p>
        </p:txBody>
      </p:sp>
      <p:sp>
        <p:nvSpPr>
          <p:cNvPr id="20" name="TextBox 19"/>
          <p:cNvSpPr txBox="1"/>
          <p:nvPr/>
        </p:nvSpPr>
        <p:spPr>
          <a:xfrm>
            <a:off x="1520619" y="4540479"/>
            <a:ext cx="780087" cy="184666"/>
          </a:xfrm>
          <a:prstGeom prst="rect">
            <a:avLst/>
          </a:prstGeom>
          <a:solidFill>
            <a:srgbClr val="71BFD2"/>
          </a:solidFill>
        </p:spPr>
        <p:txBody>
          <a:bodyPr wrap="square" rtlCol="0">
            <a:spAutoFit/>
          </a:bodyPr>
          <a:lstStyle/>
          <a:p>
            <a:pPr algn="ctr"/>
            <a:r>
              <a:rPr lang="en-US" sz="600" b="1" dirty="0" smtClean="0"/>
              <a:t>Control Cabinet</a:t>
            </a:r>
            <a:endParaRPr lang="ru-RU" sz="600" b="1" dirty="0"/>
          </a:p>
        </p:txBody>
      </p:sp>
      <p:sp>
        <p:nvSpPr>
          <p:cNvPr id="22" name="TextBox 21"/>
          <p:cNvSpPr txBox="1"/>
          <p:nvPr/>
        </p:nvSpPr>
        <p:spPr>
          <a:xfrm>
            <a:off x="4830282" y="4493455"/>
            <a:ext cx="980813" cy="184666"/>
          </a:xfrm>
          <a:prstGeom prst="rect">
            <a:avLst/>
          </a:prstGeom>
          <a:solidFill>
            <a:srgbClr val="71BFD2"/>
          </a:solidFill>
        </p:spPr>
        <p:txBody>
          <a:bodyPr wrap="square" rtlCol="0">
            <a:spAutoFit/>
          </a:bodyPr>
          <a:lstStyle/>
          <a:p>
            <a:pPr algn="ctr"/>
            <a:r>
              <a:rPr lang="en-US" sz="600" b="1" dirty="0" smtClean="0"/>
              <a:t>Control Cabinet</a:t>
            </a:r>
            <a:endParaRPr lang="ru-RU" sz="600" b="1" dirty="0"/>
          </a:p>
        </p:txBody>
      </p:sp>
      <p:sp>
        <p:nvSpPr>
          <p:cNvPr id="23" name="TextBox 22"/>
          <p:cNvSpPr txBox="1"/>
          <p:nvPr/>
        </p:nvSpPr>
        <p:spPr>
          <a:xfrm>
            <a:off x="6456529" y="4468470"/>
            <a:ext cx="914740" cy="184666"/>
          </a:xfrm>
          <a:prstGeom prst="rect">
            <a:avLst/>
          </a:prstGeom>
          <a:solidFill>
            <a:srgbClr val="71BFD2"/>
          </a:solidFill>
        </p:spPr>
        <p:txBody>
          <a:bodyPr wrap="square" rtlCol="0">
            <a:spAutoFit/>
          </a:bodyPr>
          <a:lstStyle/>
          <a:p>
            <a:pPr algn="ctr"/>
            <a:r>
              <a:rPr lang="en-US" sz="600" b="1" dirty="0" smtClean="0"/>
              <a:t>Control Cabinet</a:t>
            </a:r>
            <a:endParaRPr lang="ru-RU" sz="600" b="1" dirty="0"/>
          </a:p>
        </p:txBody>
      </p:sp>
      <p:sp>
        <p:nvSpPr>
          <p:cNvPr id="21" name="TextBox 20"/>
          <p:cNvSpPr txBox="1"/>
          <p:nvPr/>
        </p:nvSpPr>
        <p:spPr>
          <a:xfrm>
            <a:off x="2534731" y="4509120"/>
            <a:ext cx="1014113" cy="184666"/>
          </a:xfrm>
          <a:prstGeom prst="rect">
            <a:avLst/>
          </a:prstGeom>
          <a:solidFill>
            <a:srgbClr val="71BFD2"/>
          </a:solidFill>
        </p:spPr>
        <p:txBody>
          <a:bodyPr wrap="square" rtlCol="0">
            <a:spAutoFit/>
          </a:bodyPr>
          <a:lstStyle/>
          <a:p>
            <a:pPr algn="ctr"/>
            <a:r>
              <a:rPr lang="en-US" sz="600" b="1" dirty="0" smtClean="0"/>
              <a:t>LX Control Cabinet</a:t>
            </a:r>
            <a:endParaRPr lang="ru-RU" sz="600" b="1" dirty="0"/>
          </a:p>
        </p:txBody>
      </p:sp>
      <p:sp>
        <p:nvSpPr>
          <p:cNvPr id="24" name="TextBox 23"/>
          <p:cNvSpPr txBox="1"/>
          <p:nvPr/>
        </p:nvSpPr>
        <p:spPr>
          <a:xfrm>
            <a:off x="1598627" y="5260558"/>
            <a:ext cx="468052" cy="184666"/>
          </a:xfrm>
          <a:prstGeom prst="rect">
            <a:avLst/>
          </a:prstGeom>
          <a:solidFill>
            <a:srgbClr val="71BFD2"/>
          </a:solidFill>
        </p:spPr>
        <p:txBody>
          <a:bodyPr wrap="square" rtlCol="0">
            <a:spAutoFit/>
          </a:bodyPr>
          <a:lstStyle/>
          <a:p>
            <a:pPr algn="ctr"/>
            <a:r>
              <a:rPr lang="en-US" sz="600" b="1" dirty="0" smtClean="0"/>
              <a:t>Signal</a:t>
            </a:r>
            <a:endParaRPr lang="ru-RU" sz="600" b="1" dirty="0"/>
          </a:p>
        </p:txBody>
      </p:sp>
      <p:sp>
        <p:nvSpPr>
          <p:cNvPr id="27" name="TextBox 26"/>
          <p:cNvSpPr txBox="1"/>
          <p:nvPr/>
        </p:nvSpPr>
        <p:spPr>
          <a:xfrm>
            <a:off x="2066680" y="5260559"/>
            <a:ext cx="517020" cy="276999"/>
          </a:xfrm>
          <a:prstGeom prst="rect">
            <a:avLst/>
          </a:prstGeom>
          <a:solidFill>
            <a:srgbClr val="71BFD2"/>
          </a:solidFill>
        </p:spPr>
        <p:txBody>
          <a:bodyPr wrap="square" rtlCol="0">
            <a:spAutoFit/>
          </a:bodyPr>
          <a:lstStyle/>
          <a:p>
            <a:pPr algn="ctr"/>
            <a:r>
              <a:rPr lang="en-US" sz="600" b="1" dirty="0" smtClean="0"/>
              <a:t>Traffic</a:t>
            </a:r>
          </a:p>
          <a:p>
            <a:pPr algn="ctr"/>
            <a:r>
              <a:rPr lang="en-US" sz="600" b="1" dirty="0" smtClean="0"/>
              <a:t>Signal</a:t>
            </a:r>
            <a:endParaRPr lang="ru-RU" sz="600" b="1" dirty="0"/>
          </a:p>
        </p:txBody>
      </p:sp>
      <p:sp>
        <p:nvSpPr>
          <p:cNvPr id="28" name="TextBox 27"/>
          <p:cNvSpPr txBox="1"/>
          <p:nvPr/>
        </p:nvSpPr>
        <p:spPr>
          <a:xfrm>
            <a:off x="2535999" y="5266400"/>
            <a:ext cx="517020" cy="276999"/>
          </a:xfrm>
          <a:prstGeom prst="rect">
            <a:avLst/>
          </a:prstGeom>
          <a:solidFill>
            <a:srgbClr val="71BFD2"/>
          </a:solidFill>
        </p:spPr>
        <p:txBody>
          <a:bodyPr wrap="square" rtlCol="0">
            <a:spAutoFit/>
          </a:bodyPr>
          <a:lstStyle/>
          <a:p>
            <a:pPr algn="ctr"/>
            <a:r>
              <a:rPr lang="en-US" sz="600" b="1" dirty="0" smtClean="0"/>
              <a:t>Vehicle</a:t>
            </a:r>
          </a:p>
          <a:p>
            <a:pPr algn="ctr"/>
            <a:r>
              <a:rPr lang="en-US" sz="600" b="1" dirty="0" smtClean="0"/>
              <a:t>Sensor</a:t>
            </a:r>
            <a:endParaRPr lang="ru-RU" sz="600" b="1" dirty="0"/>
          </a:p>
        </p:txBody>
      </p:sp>
      <p:sp>
        <p:nvSpPr>
          <p:cNvPr id="30" name="TextBox 29"/>
          <p:cNvSpPr txBox="1"/>
          <p:nvPr/>
        </p:nvSpPr>
        <p:spPr>
          <a:xfrm>
            <a:off x="1520619" y="5517232"/>
            <a:ext cx="985073" cy="184666"/>
          </a:xfrm>
          <a:prstGeom prst="rect">
            <a:avLst/>
          </a:prstGeom>
          <a:solidFill>
            <a:srgbClr val="71BFD2"/>
          </a:solidFill>
        </p:spPr>
        <p:txBody>
          <a:bodyPr wrap="square" rtlCol="0">
            <a:spAutoFit/>
          </a:bodyPr>
          <a:lstStyle/>
          <a:p>
            <a:r>
              <a:rPr lang="en-US" sz="600" b="1" dirty="0" smtClean="0"/>
              <a:t>LX Control</a:t>
            </a:r>
            <a:endParaRPr lang="ru-RU" sz="600" b="1" dirty="0"/>
          </a:p>
        </p:txBody>
      </p:sp>
      <p:sp>
        <p:nvSpPr>
          <p:cNvPr id="33" name="TextBox 32"/>
          <p:cNvSpPr txBox="1"/>
          <p:nvPr/>
        </p:nvSpPr>
        <p:spPr>
          <a:xfrm>
            <a:off x="6435165" y="5517232"/>
            <a:ext cx="1248139" cy="184666"/>
          </a:xfrm>
          <a:prstGeom prst="rect">
            <a:avLst/>
          </a:prstGeom>
          <a:solidFill>
            <a:srgbClr val="71BFD2"/>
          </a:solidFill>
        </p:spPr>
        <p:txBody>
          <a:bodyPr wrap="square" rtlCol="0">
            <a:spAutoFit/>
          </a:bodyPr>
          <a:lstStyle/>
          <a:p>
            <a:r>
              <a:rPr lang="en-US" sz="600" b="1" dirty="0" smtClean="0"/>
              <a:t>Driver Control</a:t>
            </a:r>
            <a:endParaRPr lang="ru-RU" sz="600" b="1" dirty="0"/>
          </a:p>
        </p:txBody>
      </p:sp>
      <p:sp>
        <p:nvSpPr>
          <p:cNvPr id="36" name="TextBox 35"/>
          <p:cNvSpPr txBox="1"/>
          <p:nvPr/>
        </p:nvSpPr>
        <p:spPr>
          <a:xfrm>
            <a:off x="6456530" y="5081733"/>
            <a:ext cx="763385" cy="184666"/>
          </a:xfrm>
          <a:prstGeom prst="rect">
            <a:avLst/>
          </a:prstGeom>
          <a:solidFill>
            <a:srgbClr val="71BFD2"/>
          </a:solidFill>
        </p:spPr>
        <p:txBody>
          <a:bodyPr wrap="square" rtlCol="0">
            <a:spAutoFit/>
          </a:bodyPr>
          <a:lstStyle/>
          <a:p>
            <a:pPr algn="ctr"/>
            <a:r>
              <a:rPr lang="en-US" sz="600" b="1" dirty="0" smtClean="0"/>
              <a:t>Manual Point</a:t>
            </a:r>
            <a:endParaRPr lang="ru-RU" sz="600" b="1" dirty="0"/>
          </a:p>
        </p:txBody>
      </p:sp>
      <p:sp>
        <p:nvSpPr>
          <p:cNvPr id="37" name="TextBox 36"/>
          <p:cNvSpPr txBox="1"/>
          <p:nvPr/>
        </p:nvSpPr>
        <p:spPr>
          <a:xfrm>
            <a:off x="7605296" y="5081734"/>
            <a:ext cx="546061" cy="276999"/>
          </a:xfrm>
          <a:prstGeom prst="rect">
            <a:avLst/>
          </a:prstGeom>
          <a:solidFill>
            <a:srgbClr val="71BFD2"/>
          </a:solidFill>
        </p:spPr>
        <p:txBody>
          <a:bodyPr wrap="square" rtlCol="0">
            <a:spAutoFit/>
          </a:bodyPr>
          <a:lstStyle/>
          <a:p>
            <a:pPr algn="ctr"/>
            <a:r>
              <a:rPr lang="en-US" sz="600" b="1" dirty="0" smtClean="0"/>
              <a:t>Point Indicator</a:t>
            </a:r>
            <a:endParaRPr lang="ru-RU" sz="600" b="1" dirty="0"/>
          </a:p>
        </p:txBody>
      </p:sp>
      <p:sp>
        <p:nvSpPr>
          <p:cNvPr id="38" name="TextBox 37"/>
          <p:cNvSpPr txBox="1"/>
          <p:nvPr/>
        </p:nvSpPr>
        <p:spPr>
          <a:xfrm>
            <a:off x="7561313" y="3861049"/>
            <a:ext cx="624069" cy="276999"/>
          </a:xfrm>
          <a:prstGeom prst="rect">
            <a:avLst/>
          </a:prstGeom>
          <a:solidFill>
            <a:srgbClr val="71BFD2"/>
          </a:solidFill>
        </p:spPr>
        <p:txBody>
          <a:bodyPr wrap="square" rtlCol="0">
            <a:spAutoFit/>
          </a:bodyPr>
          <a:lstStyle/>
          <a:p>
            <a:pPr algn="ctr"/>
            <a:r>
              <a:rPr lang="en-US" sz="600" b="1" dirty="0" smtClean="0"/>
              <a:t>(Point Indicator)</a:t>
            </a:r>
            <a:endParaRPr lang="ru-RU" sz="600" b="1" dirty="0"/>
          </a:p>
        </p:txBody>
      </p:sp>
      <p:sp>
        <p:nvSpPr>
          <p:cNvPr id="41" name="TextBox 40"/>
          <p:cNvSpPr txBox="1"/>
          <p:nvPr/>
        </p:nvSpPr>
        <p:spPr>
          <a:xfrm>
            <a:off x="4761023" y="5229200"/>
            <a:ext cx="504012" cy="184666"/>
          </a:xfrm>
          <a:prstGeom prst="rect">
            <a:avLst/>
          </a:prstGeom>
          <a:solidFill>
            <a:srgbClr val="71BFD2"/>
          </a:solidFill>
        </p:spPr>
        <p:txBody>
          <a:bodyPr wrap="square" rtlCol="0">
            <a:spAutoFit/>
          </a:bodyPr>
          <a:lstStyle/>
          <a:p>
            <a:pPr algn="ctr"/>
            <a:r>
              <a:rPr lang="en-US" sz="600" b="1" dirty="0" smtClean="0"/>
              <a:t>Signal</a:t>
            </a:r>
            <a:endParaRPr lang="ru-RU" sz="600" b="1" dirty="0"/>
          </a:p>
        </p:txBody>
      </p:sp>
      <p:sp>
        <p:nvSpPr>
          <p:cNvPr id="39" name="TextBox 38"/>
          <p:cNvSpPr txBox="1"/>
          <p:nvPr/>
        </p:nvSpPr>
        <p:spPr>
          <a:xfrm>
            <a:off x="5161490" y="5229201"/>
            <a:ext cx="546061" cy="276999"/>
          </a:xfrm>
          <a:prstGeom prst="rect">
            <a:avLst/>
          </a:prstGeom>
          <a:solidFill>
            <a:srgbClr val="71BFD2"/>
          </a:solidFill>
        </p:spPr>
        <p:txBody>
          <a:bodyPr wrap="square" rtlCol="0">
            <a:spAutoFit/>
          </a:bodyPr>
          <a:lstStyle/>
          <a:p>
            <a:pPr algn="ctr"/>
            <a:r>
              <a:rPr lang="en-US" sz="600" b="1" dirty="0" smtClean="0"/>
              <a:t>Point Indicator</a:t>
            </a:r>
            <a:endParaRPr lang="ru-RU" sz="600" b="1" dirty="0"/>
          </a:p>
        </p:txBody>
      </p:sp>
      <p:sp>
        <p:nvSpPr>
          <p:cNvPr id="26" name="TextBox 25"/>
          <p:cNvSpPr txBox="1"/>
          <p:nvPr/>
        </p:nvSpPr>
        <p:spPr>
          <a:xfrm>
            <a:off x="3876707" y="5520819"/>
            <a:ext cx="1248139" cy="184666"/>
          </a:xfrm>
          <a:prstGeom prst="rect">
            <a:avLst/>
          </a:prstGeom>
          <a:solidFill>
            <a:srgbClr val="71BFD2"/>
          </a:solidFill>
        </p:spPr>
        <p:txBody>
          <a:bodyPr wrap="square" rtlCol="0">
            <a:spAutoFit/>
          </a:bodyPr>
          <a:lstStyle/>
          <a:p>
            <a:r>
              <a:rPr lang="en-US" sz="600" b="1" dirty="0" smtClean="0"/>
              <a:t>Dispatcher Control</a:t>
            </a:r>
            <a:endParaRPr lang="ru-RU" sz="600" b="1" dirty="0"/>
          </a:p>
        </p:txBody>
      </p:sp>
      <p:sp>
        <p:nvSpPr>
          <p:cNvPr id="44" name="TextBox 43"/>
          <p:cNvSpPr txBox="1"/>
          <p:nvPr/>
        </p:nvSpPr>
        <p:spPr>
          <a:xfrm>
            <a:off x="3790438" y="5214391"/>
            <a:ext cx="616502" cy="369332"/>
          </a:xfrm>
          <a:prstGeom prst="rect">
            <a:avLst/>
          </a:prstGeom>
          <a:solidFill>
            <a:srgbClr val="71BFD2"/>
          </a:solidFill>
        </p:spPr>
        <p:txBody>
          <a:bodyPr wrap="square" rtlCol="0">
            <a:spAutoFit/>
          </a:bodyPr>
          <a:lstStyle/>
          <a:p>
            <a:pPr algn="ctr"/>
            <a:r>
              <a:rPr lang="en-US" sz="600" b="1" dirty="0" smtClean="0"/>
              <a:t>Track Vacancy Detection</a:t>
            </a:r>
            <a:endParaRPr lang="ru-RU" sz="600" b="1" dirty="0"/>
          </a:p>
        </p:txBody>
      </p:sp>
      <p:sp>
        <p:nvSpPr>
          <p:cNvPr id="43" name="TextBox 42"/>
          <p:cNvSpPr txBox="1"/>
          <p:nvPr/>
        </p:nvSpPr>
        <p:spPr>
          <a:xfrm>
            <a:off x="4319848" y="5243821"/>
            <a:ext cx="555143" cy="276999"/>
          </a:xfrm>
          <a:prstGeom prst="rect">
            <a:avLst/>
          </a:prstGeom>
          <a:solidFill>
            <a:srgbClr val="71BFD2"/>
          </a:solidFill>
        </p:spPr>
        <p:txBody>
          <a:bodyPr wrap="square" rtlCol="0">
            <a:spAutoFit/>
          </a:bodyPr>
          <a:lstStyle/>
          <a:p>
            <a:pPr algn="ctr"/>
            <a:r>
              <a:rPr lang="en-US" sz="600" b="1" dirty="0" smtClean="0"/>
              <a:t>Point Machine</a:t>
            </a:r>
            <a:endParaRPr lang="ru-RU" sz="600" b="1" dirty="0"/>
          </a:p>
        </p:txBody>
      </p:sp>
    </p:spTree>
    <p:extLst>
      <p:ext uri="{BB962C8B-B14F-4D97-AF65-F5344CB8AC3E}">
        <p14:creationId xmlns="" xmlns:p14="http://schemas.microsoft.com/office/powerpoint/2010/main" val="19359879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Picture 7"/>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366791" y="3780167"/>
            <a:ext cx="536575"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9" name="Picture 8"/>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147841" y="3769054"/>
            <a:ext cx="538163"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0" name="Picture 9"/>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959054" y="3791279"/>
            <a:ext cx="517525" cy="40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1" name="Text Box 10"/>
          <p:cNvSpPr txBox="1">
            <a:spLocks noChangeArrowheads="1"/>
          </p:cNvSpPr>
          <p:nvPr/>
        </p:nvSpPr>
        <p:spPr bwMode="auto">
          <a:xfrm>
            <a:off x="5263604" y="3649992"/>
            <a:ext cx="76200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spAutoFit/>
          </a:bodyPr>
          <a:lstStyle>
            <a:lvl1pPr>
              <a:defRPr sz="2000" b="1">
                <a:solidFill>
                  <a:schemeClr val="tx1"/>
                </a:solidFill>
                <a:latin typeface="Arial" pitchFamily="34" charset="0"/>
                <a:cs typeface="Arial" pitchFamily="34" charset="0"/>
              </a:defRPr>
            </a:lvl1pPr>
            <a:lvl2pPr marL="742950" indent="-285750">
              <a:defRPr sz="2000" b="1">
                <a:solidFill>
                  <a:schemeClr val="tx1"/>
                </a:solidFill>
                <a:latin typeface="Arial" pitchFamily="34" charset="0"/>
                <a:cs typeface="Arial" pitchFamily="34" charset="0"/>
              </a:defRPr>
            </a:lvl2pPr>
            <a:lvl3pPr marL="1143000" indent="-228600">
              <a:defRPr sz="2000" b="1">
                <a:solidFill>
                  <a:schemeClr val="tx1"/>
                </a:solidFill>
                <a:latin typeface="Arial" pitchFamily="34" charset="0"/>
                <a:cs typeface="Arial" pitchFamily="34" charset="0"/>
              </a:defRPr>
            </a:lvl3pPr>
            <a:lvl4pPr marL="1600200" indent="-228600">
              <a:defRPr sz="2000" b="1">
                <a:solidFill>
                  <a:schemeClr val="tx1"/>
                </a:solidFill>
                <a:latin typeface="Arial" pitchFamily="34" charset="0"/>
                <a:cs typeface="Arial" pitchFamily="34" charset="0"/>
              </a:defRPr>
            </a:lvl4pPr>
            <a:lvl5pPr marL="2057400" indent="-228600">
              <a:defRPr sz="2000" b="1">
                <a:solidFill>
                  <a:schemeClr val="tx1"/>
                </a:solidFill>
                <a:latin typeface="Arial" pitchFamily="34" charset="0"/>
                <a:cs typeface="Arial" pitchFamily="34" charset="0"/>
              </a:defRPr>
            </a:lvl5pPr>
            <a:lvl6pPr marL="25146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pPr algn="ctr" eaLnBrk="1" hangingPunct="1">
              <a:spcBef>
                <a:spcPct val="0"/>
              </a:spcBef>
              <a:buClrTx/>
              <a:buFontTx/>
              <a:buNone/>
            </a:pPr>
            <a:r>
              <a:rPr lang="en-US" altLang="ru-RU" sz="900" dirty="0" smtClean="0"/>
              <a:t>Signals</a:t>
            </a:r>
            <a:endParaRPr lang="en-GB" altLang="ru-RU" sz="900" dirty="0"/>
          </a:p>
          <a:p>
            <a:pPr algn="ctr" eaLnBrk="1" hangingPunct="1">
              <a:spcBef>
                <a:spcPct val="0"/>
              </a:spcBef>
              <a:buClrTx/>
              <a:buFontTx/>
              <a:buNone/>
            </a:pPr>
            <a:endParaRPr lang="es-ES_tradnl" altLang="ru-RU" sz="900" dirty="0"/>
          </a:p>
        </p:txBody>
      </p:sp>
      <p:sp>
        <p:nvSpPr>
          <p:cNvPr id="112" name="Text Box 11"/>
          <p:cNvSpPr txBox="1">
            <a:spLocks noChangeArrowheads="1"/>
          </p:cNvSpPr>
          <p:nvPr/>
        </p:nvSpPr>
        <p:spPr bwMode="auto">
          <a:xfrm>
            <a:off x="6114743" y="3649992"/>
            <a:ext cx="59213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spAutoFit/>
          </a:bodyPr>
          <a:lstStyle>
            <a:lvl1pPr>
              <a:defRPr sz="2000" b="1">
                <a:solidFill>
                  <a:schemeClr val="tx1"/>
                </a:solidFill>
                <a:latin typeface="Arial" pitchFamily="34" charset="0"/>
                <a:cs typeface="Arial" pitchFamily="34" charset="0"/>
              </a:defRPr>
            </a:lvl1pPr>
            <a:lvl2pPr marL="742950" indent="-285750">
              <a:defRPr sz="2000" b="1">
                <a:solidFill>
                  <a:schemeClr val="tx1"/>
                </a:solidFill>
                <a:latin typeface="Arial" pitchFamily="34" charset="0"/>
                <a:cs typeface="Arial" pitchFamily="34" charset="0"/>
              </a:defRPr>
            </a:lvl2pPr>
            <a:lvl3pPr marL="1143000" indent="-228600">
              <a:defRPr sz="2000" b="1">
                <a:solidFill>
                  <a:schemeClr val="tx1"/>
                </a:solidFill>
                <a:latin typeface="Arial" pitchFamily="34" charset="0"/>
                <a:cs typeface="Arial" pitchFamily="34" charset="0"/>
              </a:defRPr>
            </a:lvl3pPr>
            <a:lvl4pPr marL="1600200" indent="-228600">
              <a:defRPr sz="2000" b="1">
                <a:solidFill>
                  <a:schemeClr val="tx1"/>
                </a:solidFill>
                <a:latin typeface="Arial" pitchFamily="34" charset="0"/>
                <a:cs typeface="Arial" pitchFamily="34" charset="0"/>
              </a:defRPr>
            </a:lvl4pPr>
            <a:lvl5pPr marL="2057400" indent="-228600">
              <a:defRPr sz="2000" b="1">
                <a:solidFill>
                  <a:schemeClr val="tx1"/>
                </a:solidFill>
                <a:latin typeface="Arial" pitchFamily="34" charset="0"/>
                <a:cs typeface="Arial" pitchFamily="34" charset="0"/>
              </a:defRPr>
            </a:lvl5pPr>
            <a:lvl6pPr marL="25146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pPr algn="ctr" eaLnBrk="1" hangingPunct="1">
              <a:spcBef>
                <a:spcPct val="0"/>
              </a:spcBef>
              <a:buClrTx/>
              <a:buFontTx/>
              <a:buNone/>
            </a:pPr>
            <a:r>
              <a:rPr lang="en-US" altLang="ru-RU" sz="900" dirty="0" smtClean="0"/>
              <a:t>Points</a:t>
            </a:r>
            <a:endParaRPr lang="en-GB" altLang="ru-RU" sz="900" dirty="0"/>
          </a:p>
          <a:p>
            <a:pPr algn="ctr" eaLnBrk="1" hangingPunct="1">
              <a:spcBef>
                <a:spcPct val="0"/>
              </a:spcBef>
              <a:buClrTx/>
              <a:buFontTx/>
              <a:buNone/>
            </a:pPr>
            <a:endParaRPr lang="es-ES_tradnl" altLang="ru-RU" sz="900" dirty="0"/>
          </a:p>
        </p:txBody>
      </p:sp>
      <p:sp>
        <p:nvSpPr>
          <p:cNvPr id="113" name="Text Box 12"/>
          <p:cNvSpPr txBox="1">
            <a:spLocks noChangeArrowheads="1"/>
          </p:cNvSpPr>
          <p:nvPr/>
        </p:nvSpPr>
        <p:spPr bwMode="auto">
          <a:xfrm>
            <a:off x="6778078" y="3653167"/>
            <a:ext cx="1144633" cy="138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0" tIns="0" rIns="0" bIns="0">
            <a:spAutoFit/>
          </a:bodyPr>
          <a:lstStyle>
            <a:lvl1pPr>
              <a:defRPr sz="2000" b="1">
                <a:solidFill>
                  <a:schemeClr val="tx1"/>
                </a:solidFill>
                <a:latin typeface="Arial" pitchFamily="34" charset="0"/>
                <a:cs typeface="Arial" pitchFamily="34" charset="0"/>
              </a:defRPr>
            </a:lvl1pPr>
            <a:lvl2pPr marL="742950" indent="-285750">
              <a:defRPr sz="2000" b="1">
                <a:solidFill>
                  <a:schemeClr val="tx1"/>
                </a:solidFill>
                <a:latin typeface="Arial" pitchFamily="34" charset="0"/>
                <a:cs typeface="Arial" pitchFamily="34" charset="0"/>
              </a:defRPr>
            </a:lvl2pPr>
            <a:lvl3pPr marL="1143000" indent="-228600">
              <a:defRPr sz="2000" b="1">
                <a:solidFill>
                  <a:schemeClr val="tx1"/>
                </a:solidFill>
                <a:latin typeface="Arial" pitchFamily="34" charset="0"/>
                <a:cs typeface="Arial" pitchFamily="34" charset="0"/>
              </a:defRPr>
            </a:lvl3pPr>
            <a:lvl4pPr marL="1600200" indent="-228600">
              <a:defRPr sz="2000" b="1">
                <a:solidFill>
                  <a:schemeClr val="tx1"/>
                </a:solidFill>
                <a:latin typeface="Arial" pitchFamily="34" charset="0"/>
                <a:cs typeface="Arial" pitchFamily="34" charset="0"/>
              </a:defRPr>
            </a:lvl4pPr>
            <a:lvl5pPr marL="2057400" indent="-228600">
              <a:defRPr sz="2000" b="1">
                <a:solidFill>
                  <a:schemeClr val="tx1"/>
                </a:solidFill>
                <a:latin typeface="Arial" pitchFamily="34" charset="0"/>
                <a:cs typeface="Arial" pitchFamily="34" charset="0"/>
              </a:defRPr>
            </a:lvl5pPr>
            <a:lvl6pPr marL="25146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pPr algn="ctr" eaLnBrk="1" hangingPunct="1">
              <a:spcBef>
                <a:spcPct val="0"/>
              </a:spcBef>
              <a:buClrTx/>
              <a:buFontTx/>
              <a:buNone/>
            </a:pPr>
            <a:r>
              <a:rPr lang="en-US" altLang="ru-RU" sz="900" dirty="0" smtClean="0"/>
              <a:t>Relay Interlocking</a:t>
            </a:r>
            <a:endParaRPr lang="es-ES_tradnl" altLang="ru-RU" sz="900" dirty="0"/>
          </a:p>
        </p:txBody>
      </p:sp>
      <p:sp>
        <p:nvSpPr>
          <p:cNvPr id="114" name="Rectangle 13"/>
          <p:cNvSpPr>
            <a:spLocks noChangeArrowheads="1"/>
          </p:cNvSpPr>
          <p:nvPr/>
        </p:nvSpPr>
        <p:spPr bwMode="auto">
          <a:xfrm>
            <a:off x="5836319" y="4319499"/>
            <a:ext cx="1204913" cy="375487"/>
          </a:xfrm>
          <a:prstGeom prst="rect">
            <a:avLst/>
          </a:prstGeom>
          <a:gradFill rotWithShape="1">
            <a:gsLst>
              <a:gs pos="0">
                <a:srgbClr val="99CC00">
                  <a:alpha val="39998"/>
                </a:srgbClr>
              </a:gs>
              <a:gs pos="50000">
                <a:srgbClr val="CCFF99">
                  <a:alpha val="39998"/>
                </a:srgbClr>
              </a:gs>
              <a:gs pos="100000">
                <a:srgbClr val="99CC00">
                  <a:alpha val="39998"/>
                </a:srgbClr>
              </a:gs>
            </a:gsLst>
            <a:lin ang="0" scaled="1"/>
          </a:gradFill>
          <a:ln>
            <a:noFill/>
          </a:ln>
          <a:extLst>
            <a:ext uri="{91240B29-F687-4F45-9708-019B960494DF}">
              <a14:hiddenLine xmlns="" xmlns:a14="http://schemas.microsoft.com/office/drawing/2010/main" w="12700" algn="ctr">
                <a:solidFill>
                  <a:srgbClr val="000000"/>
                </a:solidFill>
                <a:miter lim="800000"/>
                <a:headEnd/>
                <a:tailEnd/>
              </a14:hiddenLine>
            </a:ext>
          </a:extLst>
        </p:spPr>
        <p:txBody>
          <a:bodyPr lIns="128016" tIns="64008" rIns="128016" bIns="64008" anchor="ctr">
            <a:spAutoFit/>
          </a:bodyPr>
          <a:lstStyle>
            <a:lvl1pPr defTabSz="1300163">
              <a:defRPr sz="2000" b="1">
                <a:solidFill>
                  <a:schemeClr val="tx1"/>
                </a:solidFill>
                <a:latin typeface="Arial" pitchFamily="34" charset="0"/>
                <a:cs typeface="Arial" pitchFamily="34" charset="0"/>
              </a:defRPr>
            </a:lvl1pPr>
            <a:lvl2pPr marL="742950" indent="-285750" defTabSz="1300163">
              <a:defRPr sz="2000" b="1">
                <a:solidFill>
                  <a:schemeClr val="tx1"/>
                </a:solidFill>
                <a:latin typeface="Arial" pitchFamily="34" charset="0"/>
                <a:cs typeface="Arial" pitchFamily="34" charset="0"/>
              </a:defRPr>
            </a:lvl2pPr>
            <a:lvl3pPr marL="1143000" indent="-228600" defTabSz="1300163">
              <a:defRPr sz="2000" b="1">
                <a:solidFill>
                  <a:schemeClr val="tx1"/>
                </a:solidFill>
                <a:latin typeface="Arial" pitchFamily="34" charset="0"/>
                <a:cs typeface="Arial" pitchFamily="34" charset="0"/>
              </a:defRPr>
            </a:lvl3pPr>
            <a:lvl4pPr marL="1600200" indent="-228600" defTabSz="1300163">
              <a:defRPr sz="2000" b="1">
                <a:solidFill>
                  <a:schemeClr val="tx1"/>
                </a:solidFill>
                <a:latin typeface="Arial" pitchFamily="34" charset="0"/>
                <a:cs typeface="Arial" pitchFamily="34" charset="0"/>
              </a:defRPr>
            </a:lvl4pPr>
            <a:lvl5pPr marL="2057400" indent="-228600" defTabSz="1300163">
              <a:defRPr sz="2000" b="1">
                <a:solidFill>
                  <a:schemeClr val="tx1"/>
                </a:solidFill>
                <a:latin typeface="Arial" pitchFamily="34" charset="0"/>
                <a:cs typeface="Arial" pitchFamily="34" charset="0"/>
              </a:defRPr>
            </a:lvl5pPr>
            <a:lvl6pPr marL="25146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pPr algn="ctr">
              <a:spcBef>
                <a:spcPct val="0"/>
              </a:spcBef>
              <a:buClrTx/>
              <a:buFontTx/>
              <a:buNone/>
            </a:pPr>
            <a:r>
              <a:rPr lang="en-GB" altLang="ru-RU" sz="1600" dirty="0" smtClean="0"/>
              <a:t>Station</a:t>
            </a:r>
            <a:endParaRPr lang="en-GB" altLang="ru-RU" sz="1600" dirty="0"/>
          </a:p>
        </p:txBody>
      </p:sp>
      <p:sp>
        <p:nvSpPr>
          <p:cNvPr id="115" name="Line 14"/>
          <p:cNvSpPr>
            <a:spLocks noChangeShapeType="1"/>
          </p:cNvSpPr>
          <p:nvPr/>
        </p:nvSpPr>
        <p:spPr bwMode="auto">
          <a:xfrm>
            <a:off x="344489" y="5397829"/>
            <a:ext cx="9073008" cy="0"/>
          </a:xfrm>
          <a:prstGeom prst="line">
            <a:avLst/>
          </a:prstGeom>
          <a:noFill/>
          <a:ln w="38100">
            <a:solidFill>
              <a:schemeClr val="accent1"/>
            </a:solidFill>
            <a:round/>
            <a:headEnd/>
            <a:tailEnd/>
          </a:ln>
          <a:extLst>
            <a:ext uri="{909E8E84-426E-40DD-AFC4-6F175D3DCCD1}">
              <a14:hiddenFill xmlns="" xmlns:a14="http://schemas.microsoft.com/office/drawing/2010/main">
                <a:noFill/>
              </a14:hiddenFill>
            </a:ext>
          </a:extLst>
        </p:spPr>
        <p:txBody>
          <a:bodyPr wrap="square" lIns="128016" tIns="64008" rIns="128016" bIns="64008">
            <a:spAutoFit/>
          </a:bodyPr>
          <a:lstStyle/>
          <a:p>
            <a:endParaRPr lang="ru-RU"/>
          </a:p>
        </p:txBody>
      </p:sp>
      <p:sp>
        <p:nvSpPr>
          <p:cNvPr id="116" name="Line 15"/>
          <p:cNvSpPr>
            <a:spLocks noChangeShapeType="1"/>
          </p:cNvSpPr>
          <p:nvPr/>
        </p:nvSpPr>
        <p:spPr bwMode="auto">
          <a:xfrm>
            <a:off x="3426966" y="5283529"/>
            <a:ext cx="0" cy="230188"/>
          </a:xfrm>
          <a:prstGeom prst="line">
            <a:avLst/>
          </a:prstGeom>
          <a:noFill/>
          <a:ln w="38100">
            <a:solidFill>
              <a:schemeClr val="accent1"/>
            </a:solidFill>
            <a:round/>
            <a:headEnd/>
            <a:tailEnd/>
          </a:ln>
          <a:extLst>
            <a:ext uri="{909E8E84-426E-40DD-AFC4-6F175D3DCCD1}">
              <a14:hiddenFill xmlns="" xmlns:a14="http://schemas.microsoft.com/office/drawing/2010/main">
                <a:noFill/>
              </a14:hiddenFill>
            </a:ext>
          </a:extLst>
        </p:spPr>
        <p:txBody>
          <a:bodyPr wrap="none" lIns="128016" tIns="64008" rIns="128016" bIns="64008">
            <a:spAutoFit/>
          </a:bodyPr>
          <a:lstStyle/>
          <a:p>
            <a:endParaRPr lang="ru-RU"/>
          </a:p>
        </p:txBody>
      </p:sp>
      <p:sp>
        <p:nvSpPr>
          <p:cNvPr id="117" name="Line 16"/>
          <p:cNvSpPr>
            <a:spLocks noChangeShapeType="1"/>
          </p:cNvSpPr>
          <p:nvPr/>
        </p:nvSpPr>
        <p:spPr bwMode="auto">
          <a:xfrm>
            <a:off x="5444679" y="5283529"/>
            <a:ext cx="0" cy="230188"/>
          </a:xfrm>
          <a:prstGeom prst="line">
            <a:avLst/>
          </a:prstGeom>
          <a:noFill/>
          <a:ln w="38100">
            <a:solidFill>
              <a:schemeClr val="accent1"/>
            </a:solidFill>
            <a:round/>
            <a:headEnd/>
            <a:tailEnd/>
          </a:ln>
          <a:extLst>
            <a:ext uri="{909E8E84-426E-40DD-AFC4-6F175D3DCCD1}">
              <a14:hiddenFill xmlns="" xmlns:a14="http://schemas.microsoft.com/office/drawing/2010/main">
                <a:noFill/>
              </a14:hiddenFill>
            </a:ext>
          </a:extLst>
        </p:spPr>
        <p:txBody>
          <a:bodyPr wrap="none" lIns="128016" tIns="64008" rIns="128016" bIns="64008">
            <a:spAutoFit/>
          </a:bodyPr>
          <a:lstStyle/>
          <a:p>
            <a:endParaRPr lang="ru-RU"/>
          </a:p>
        </p:txBody>
      </p:sp>
      <p:sp>
        <p:nvSpPr>
          <p:cNvPr id="118" name="Line 17"/>
          <p:cNvSpPr>
            <a:spLocks noChangeShapeType="1"/>
          </p:cNvSpPr>
          <p:nvPr/>
        </p:nvSpPr>
        <p:spPr bwMode="auto">
          <a:xfrm>
            <a:off x="6365429" y="5283529"/>
            <a:ext cx="0" cy="230188"/>
          </a:xfrm>
          <a:prstGeom prst="line">
            <a:avLst/>
          </a:prstGeom>
          <a:noFill/>
          <a:ln w="38100">
            <a:solidFill>
              <a:schemeClr val="accent1"/>
            </a:solidFill>
            <a:round/>
            <a:headEnd/>
            <a:tailEnd/>
          </a:ln>
          <a:extLst>
            <a:ext uri="{909E8E84-426E-40DD-AFC4-6F175D3DCCD1}">
              <a14:hiddenFill xmlns="" xmlns:a14="http://schemas.microsoft.com/office/drawing/2010/main">
                <a:noFill/>
              </a14:hiddenFill>
            </a:ext>
          </a:extLst>
        </p:spPr>
        <p:txBody>
          <a:bodyPr wrap="none" lIns="128016" tIns="64008" rIns="128016" bIns="64008">
            <a:spAutoFit/>
          </a:bodyPr>
          <a:lstStyle/>
          <a:p>
            <a:endParaRPr lang="ru-RU"/>
          </a:p>
        </p:txBody>
      </p:sp>
      <p:sp>
        <p:nvSpPr>
          <p:cNvPr id="119" name="Line 18"/>
          <p:cNvSpPr>
            <a:spLocks noChangeShapeType="1"/>
          </p:cNvSpPr>
          <p:nvPr/>
        </p:nvSpPr>
        <p:spPr bwMode="auto">
          <a:xfrm>
            <a:off x="7681466" y="5283529"/>
            <a:ext cx="0" cy="230188"/>
          </a:xfrm>
          <a:prstGeom prst="line">
            <a:avLst/>
          </a:prstGeom>
          <a:noFill/>
          <a:ln w="38100">
            <a:solidFill>
              <a:schemeClr val="accent1"/>
            </a:solidFill>
            <a:round/>
            <a:headEnd/>
            <a:tailEnd/>
          </a:ln>
          <a:extLst>
            <a:ext uri="{909E8E84-426E-40DD-AFC4-6F175D3DCCD1}">
              <a14:hiddenFill xmlns="" xmlns:a14="http://schemas.microsoft.com/office/drawing/2010/main">
                <a:noFill/>
              </a14:hiddenFill>
            </a:ext>
          </a:extLst>
        </p:spPr>
        <p:txBody>
          <a:bodyPr wrap="none" lIns="128016" tIns="64008" rIns="128016" bIns="64008">
            <a:spAutoFit/>
          </a:bodyPr>
          <a:lstStyle/>
          <a:p>
            <a:endParaRPr lang="ru-RU"/>
          </a:p>
        </p:txBody>
      </p:sp>
      <p:sp>
        <p:nvSpPr>
          <p:cNvPr id="120" name="Line 19"/>
          <p:cNvSpPr>
            <a:spLocks noChangeShapeType="1"/>
          </p:cNvSpPr>
          <p:nvPr/>
        </p:nvSpPr>
        <p:spPr bwMode="auto">
          <a:xfrm>
            <a:off x="6563866" y="5397829"/>
            <a:ext cx="1117600" cy="568325"/>
          </a:xfrm>
          <a:prstGeom prst="line">
            <a:avLst/>
          </a:prstGeom>
          <a:noFill/>
          <a:ln w="38100">
            <a:solidFill>
              <a:schemeClr val="accent1"/>
            </a:solidFill>
            <a:round/>
            <a:headEnd/>
            <a:tailEnd/>
          </a:ln>
          <a:extLst>
            <a:ext uri="{909E8E84-426E-40DD-AFC4-6F175D3DCCD1}">
              <a14:hiddenFill xmlns="" xmlns:a14="http://schemas.microsoft.com/office/drawing/2010/main">
                <a:noFill/>
              </a14:hiddenFill>
            </a:ext>
          </a:extLst>
        </p:spPr>
        <p:txBody>
          <a:bodyPr wrap="none" lIns="128016" tIns="64008" rIns="128016" bIns="64008">
            <a:spAutoFit/>
          </a:bodyPr>
          <a:lstStyle/>
          <a:p>
            <a:endParaRPr lang="ru-RU"/>
          </a:p>
        </p:txBody>
      </p:sp>
      <p:sp>
        <p:nvSpPr>
          <p:cNvPr id="121" name="Line 20"/>
          <p:cNvSpPr>
            <a:spLocks noChangeShapeType="1"/>
          </p:cNvSpPr>
          <p:nvPr/>
        </p:nvSpPr>
        <p:spPr bwMode="auto">
          <a:xfrm flipH="1">
            <a:off x="7484616" y="5802642"/>
            <a:ext cx="131763" cy="173037"/>
          </a:xfrm>
          <a:prstGeom prst="line">
            <a:avLst/>
          </a:prstGeom>
          <a:noFill/>
          <a:ln w="38100">
            <a:solidFill>
              <a:schemeClr val="accent1"/>
            </a:solidFill>
            <a:round/>
            <a:headEnd/>
            <a:tailEnd/>
          </a:ln>
          <a:extLst>
            <a:ext uri="{909E8E84-426E-40DD-AFC4-6F175D3DCCD1}">
              <a14:hiddenFill xmlns="" xmlns:a14="http://schemas.microsoft.com/office/drawing/2010/main">
                <a:noFill/>
              </a14:hiddenFill>
            </a:ext>
          </a:extLst>
        </p:spPr>
        <p:txBody>
          <a:bodyPr lIns="128016" tIns="64008" rIns="128016" bIns="64008">
            <a:spAutoFit/>
          </a:bodyPr>
          <a:lstStyle/>
          <a:p>
            <a:endParaRPr lang="ru-RU"/>
          </a:p>
        </p:txBody>
      </p:sp>
      <p:pic>
        <p:nvPicPr>
          <p:cNvPr id="122" name="Picture 21"/>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733354" y="4762829"/>
            <a:ext cx="330200" cy="288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3" name="Picture 2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247829" y="4762829"/>
            <a:ext cx="328612" cy="288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4" name="Picture 23"/>
          <p:cNvPicPr>
            <a:picLocks noChangeAspect="1" noChangeArrowheads="1"/>
          </p:cNvPicPr>
          <p:nvPr/>
        </p:nvPicPr>
        <p:blipFill>
          <a:blip r:embed="rId6" cstate="email">
            <a:extLst>
              <a:ext uri="{28A0092B-C50C-407E-A947-70E740481C1C}">
                <a14:useLocalDpi xmlns="" xmlns:a14="http://schemas.microsoft.com/office/drawing/2010/main" val="0"/>
              </a:ext>
            </a:extLst>
          </a:blip>
          <a:srcRect/>
          <a:stretch>
            <a:fillRect/>
          </a:stretch>
        </p:blipFill>
        <p:spPr bwMode="auto">
          <a:xfrm>
            <a:off x="632520" y="4994604"/>
            <a:ext cx="2632075" cy="379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5" name="Text Box 24"/>
          <p:cNvSpPr txBox="1">
            <a:spLocks noChangeArrowheads="1"/>
          </p:cNvSpPr>
          <p:nvPr/>
        </p:nvSpPr>
        <p:spPr bwMode="auto">
          <a:xfrm>
            <a:off x="632520" y="4765473"/>
            <a:ext cx="3594685" cy="3139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128016" tIns="64008" rIns="128016" bIns="64008">
            <a:spAutoFit/>
          </a:bodyPr>
          <a:lstStyle>
            <a:lvl1pPr defTabSz="1300163">
              <a:defRPr sz="2000" b="1">
                <a:solidFill>
                  <a:schemeClr val="tx1"/>
                </a:solidFill>
                <a:latin typeface="Arial" pitchFamily="34" charset="0"/>
                <a:cs typeface="Arial" pitchFamily="34" charset="0"/>
              </a:defRPr>
            </a:lvl1pPr>
            <a:lvl2pPr marL="742950" indent="-285750" defTabSz="1300163">
              <a:defRPr sz="2000" b="1">
                <a:solidFill>
                  <a:schemeClr val="tx1"/>
                </a:solidFill>
                <a:latin typeface="Arial" pitchFamily="34" charset="0"/>
                <a:cs typeface="Arial" pitchFamily="34" charset="0"/>
              </a:defRPr>
            </a:lvl2pPr>
            <a:lvl3pPr marL="1143000" indent="-228600" defTabSz="1300163">
              <a:defRPr sz="2000" b="1">
                <a:solidFill>
                  <a:schemeClr val="tx1"/>
                </a:solidFill>
                <a:latin typeface="Arial" pitchFamily="34" charset="0"/>
                <a:cs typeface="Arial" pitchFamily="34" charset="0"/>
              </a:defRPr>
            </a:lvl3pPr>
            <a:lvl4pPr marL="1600200" indent="-228600" defTabSz="1300163">
              <a:defRPr sz="2000" b="1">
                <a:solidFill>
                  <a:schemeClr val="tx1"/>
                </a:solidFill>
                <a:latin typeface="Arial" pitchFamily="34" charset="0"/>
                <a:cs typeface="Arial" pitchFamily="34" charset="0"/>
              </a:defRPr>
            </a:lvl4pPr>
            <a:lvl5pPr marL="2057400" indent="-228600" defTabSz="1300163">
              <a:defRPr sz="2000" b="1">
                <a:solidFill>
                  <a:schemeClr val="tx1"/>
                </a:solidFill>
                <a:latin typeface="Arial" pitchFamily="34" charset="0"/>
                <a:cs typeface="Arial" pitchFamily="34" charset="0"/>
              </a:defRPr>
            </a:lvl5pPr>
            <a:lvl6pPr marL="25146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r>
              <a:rPr lang="en-GB" altLang="ru-RU" sz="1200" dirty="0">
                <a:solidFill>
                  <a:schemeClr val="folHlink"/>
                </a:solidFill>
              </a:rPr>
              <a:t>CBTC</a:t>
            </a:r>
            <a:r>
              <a:rPr lang="en-GB" altLang="ru-RU" sz="1200" dirty="0"/>
              <a:t> + </a:t>
            </a:r>
            <a:r>
              <a:rPr lang="en-US" altLang="ru-RU" sz="900" dirty="0" smtClean="0">
                <a:solidFill>
                  <a:schemeClr val="accent2"/>
                </a:solidFill>
              </a:rPr>
              <a:t>Automatic Locomotive Signaling System</a:t>
            </a:r>
            <a:endParaRPr lang="en-GB" altLang="ru-RU" sz="900" dirty="0">
              <a:solidFill>
                <a:schemeClr val="accent2"/>
              </a:solidFill>
            </a:endParaRPr>
          </a:p>
        </p:txBody>
      </p:sp>
      <p:sp>
        <p:nvSpPr>
          <p:cNvPr id="126" name="Line 25"/>
          <p:cNvSpPr>
            <a:spLocks noChangeShapeType="1"/>
          </p:cNvSpPr>
          <p:nvPr/>
        </p:nvSpPr>
        <p:spPr bwMode="auto">
          <a:xfrm>
            <a:off x="7200354" y="3435679"/>
            <a:ext cx="0" cy="230188"/>
          </a:xfrm>
          <a:prstGeom prst="line">
            <a:avLst/>
          </a:prstGeom>
          <a:noFill/>
          <a:ln w="38100">
            <a:solidFill>
              <a:schemeClr val="bg2"/>
            </a:solidFill>
            <a:round/>
            <a:headEnd/>
            <a:tailEnd type="triangle" w="med" len="med"/>
          </a:ln>
          <a:extLst>
            <a:ext uri="{909E8E84-426E-40DD-AFC4-6F175D3DCCD1}">
              <a14:hiddenFill xmlns="" xmlns:a14="http://schemas.microsoft.com/office/drawing/2010/main">
                <a:noFill/>
              </a14:hiddenFill>
            </a:ext>
          </a:extLst>
        </p:spPr>
        <p:txBody>
          <a:bodyPr wrap="none" lIns="128016" tIns="64008" rIns="128016" bIns="64008">
            <a:spAutoFit/>
          </a:bodyPr>
          <a:lstStyle/>
          <a:p>
            <a:endParaRPr lang="ru-RU"/>
          </a:p>
        </p:txBody>
      </p:sp>
      <p:sp>
        <p:nvSpPr>
          <p:cNvPr id="127" name="Line 26"/>
          <p:cNvSpPr>
            <a:spLocks noChangeShapeType="1"/>
          </p:cNvSpPr>
          <p:nvPr/>
        </p:nvSpPr>
        <p:spPr bwMode="auto">
          <a:xfrm>
            <a:off x="5622379" y="3435679"/>
            <a:ext cx="0" cy="230188"/>
          </a:xfrm>
          <a:prstGeom prst="line">
            <a:avLst/>
          </a:prstGeom>
          <a:noFill/>
          <a:ln w="38100">
            <a:solidFill>
              <a:schemeClr val="bg2"/>
            </a:solidFill>
            <a:round/>
            <a:headEnd/>
            <a:tailEnd type="triangle" w="med" len="med"/>
          </a:ln>
          <a:extLst>
            <a:ext uri="{909E8E84-426E-40DD-AFC4-6F175D3DCCD1}">
              <a14:hiddenFill xmlns="" xmlns:a14="http://schemas.microsoft.com/office/drawing/2010/main">
                <a:noFill/>
              </a14:hiddenFill>
            </a:ext>
          </a:extLst>
        </p:spPr>
        <p:txBody>
          <a:bodyPr wrap="none" lIns="128016" tIns="64008" rIns="128016" bIns="64008">
            <a:spAutoFit/>
          </a:bodyPr>
          <a:lstStyle/>
          <a:p>
            <a:endParaRPr lang="ru-RU"/>
          </a:p>
        </p:txBody>
      </p:sp>
      <p:sp>
        <p:nvSpPr>
          <p:cNvPr id="128" name="Line 27"/>
          <p:cNvSpPr>
            <a:spLocks noChangeShapeType="1"/>
          </p:cNvSpPr>
          <p:nvPr/>
        </p:nvSpPr>
        <p:spPr bwMode="auto">
          <a:xfrm>
            <a:off x="6411366" y="3088017"/>
            <a:ext cx="0" cy="577850"/>
          </a:xfrm>
          <a:prstGeom prst="line">
            <a:avLst/>
          </a:prstGeom>
          <a:noFill/>
          <a:ln w="38100">
            <a:solidFill>
              <a:schemeClr val="bg2"/>
            </a:solidFill>
            <a:round/>
            <a:headEnd type="triangle" w="med" len="med"/>
            <a:tailEnd type="triangle" w="med" len="med"/>
          </a:ln>
          <a:extLst>
            <a:ext uri="{909E8E84-426E-40DD-AFC4-6F175D3DCCD1}">
              <a14:hiddenFill xmlns="" xmlns:a14="http://schemas.microsoft.com/office/drawing/2010/main">
                <a:noFill/>
              </a14:hiddenFill>
            </a:ext>
          </a:extLst>
        </p:spPr>
        <p:txBody>
          <a:bodyPr lIns="128016" tIns="64008" rIns="128016" bIns="64008">
            <a:spAutoFit/>
          </a:bodyPr>
          <a:lstStyle/>
          <a:p>
            <a:endParaRPr lang="ru-RU"/>
          </a:p>
        </p:txBody>
      </p:sp>
      <p:sp>
        <p:nvSpPr>
          <p:cNvPr id="129" name="Rectangle 28"/>
          <p:cNvSpPr>
            <a:spLocks noChangeArrowheads="1"/>
          </p:cNvSpPr>
          <p:nvPr/>
        </p:nvSpPr>
        <p:spPr bwMode="auto">
          <a:xfrm>
            <a:off x="5055641" y="3064204"/>
            <a:ext cx="2633663" cy="347663"/>
          </a:xfrm>
          <a:prstGeom prst="rect">
            <a:avLst/>
          </a:prstGeom>
          <a:gradFill rotWithShape="1">
            <a:gsLst>
              <a:gs pos="0">
                <a:schemeClr val="folHlink"/>
              </a:gs>
              <a:gs pos="50000">
                <a:schemeClr val="accent1"/>
              </a:gs>
              <a:gs pos="100000">
                <a:schemeClr val="folHlink"/>
              </a:gs>
            </a:gsLst>
            <a:lin ang="0" scaled="1"/>
          </a:gradFill>
          <a:ln w="12700" algn="ctr">
            <a:solidFill>
              <a:schemeClr val="accent1"/>
            </a:solidFill>
            <a:miter lim="800000"/>
            <a:headEnd/>
            <a:tailEnd/>
          </a:ln>
          <a:effectLst/>
        </p:spPr>
        <p:txBody>
          <a:bodyPr wrap="none" lIns="128016" tIns="64008" rIns="128016" bIns="64008" anchor="ctr">
            <a:spAutoFit/>
          </a:bodyPr>
          <a:lstStyle/>
          <a:p>
            <a:pPr>
              <a:defRPr/>
            </a:pPr>
            <a:endParaRPr lang="ru-RU">
              <a:latin typeface="Arial" charset="0"/>
              <a:cs typeface="+mn-cs"/>
            </a:endParaRPr>
          </a:p>
        </p:txBody>
      </p:sp>
      <p:pic>
        <p:nvPicPr>
          <p:cNvPr id="130" name="Picture 29"/>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5743269" y="2593768"/>
            <a:ext cx="1335087" cy="406400"/>
          </a:xfrm>
          <a:prstGeom prst="rect">
            <a:avLst/>
          </a:prstGeom>
          <a:solidFill>
            <a:srgbClr val="336699"/>
          </a:solidFill>
          <a:ln>
            <a:noFill/>
          </a:ln>
          <a:extLst/>
        </p:spPr>
      </p:pic>
      <p:grpSp>
        <p:nvGrpSpPr>
          <p:cNvPr id="143" name="Group 44"/>
          <p:cNvGrpSpPr>
            <a:grpSpLocks/>
          </p:cNvGrpSpPr>
          <p:nvPr/>
        </p:nvGrpSpPr>
        <p:grpSpPr bwMode="auto">
          <a:xfrm>
            <a:off x="1167954" y="4634242"/>
            <a:ext cx="7731125" cy="103187"/>
            <a:chOff x="192" y="3072"/>
            <a:chExt cx="5424" cy="82"/>
          </a:xfrm>
        </p:grpSpPr>
        <p:sp>
          <p:nvSpPr>
            <p:cNvPr id="144" name="Rectangle 45"/>
            <p:cNvSpPr>
              <a:spLocks noChangeArrowheads="1"/>
            </p:cNvSpPr>
            <p:nvPr/>
          </p:nvSpPr>
          <p:spPr bwMode="auto">
            <a:xfrm>
              <a:off x="2880" y="3072"/>
              <a:ext cx="1370" cy="82"/>
            </a:xfrm>
            <a:prstGeom prst="rect">
              <a:avLst/>
            </a:prstGeom>
            <a:blipFill dpi="0" rotWithShape="0">
              <a:blip r:embed="rId8" cstate="print"/>
              <a:srcRect/>
              <a:tile tx="0" ty="0" sx="100000" sy="100000" flip="none" algn="tl"/>
            </a:blipFill>
            <a:ln w="1588">
              <a:solidFill>
                <a:srgbClr val="000000"/>
              </a:solidFill>
              <a:miter lim="800000"/>
              <a:headEnd/>
              <a:tailEnd/>
            </a:ln>
          </p:spPr>
          <p:txBody>
            <a:bodyPr/>
            <a:lstStyle>
              <a:lvl1pPr>
                <a:defRPr sz="2000" b="1">
                  <a:solidFill>
                    <a:schemeClr val="tx1"/>
                  </a:solidFill>
                  <a:latin typeface="Arial" pitchFamily="34" charset="0"/>
                  <a:cs typeface="Arial" pitchFamily="34" charset="0"/>
                </a:defRPr>
              </a:lvl1pPr>
              <a:lvl2pPr marL="742950" indent="-285750">
                <a:defRPr sz="2000" b="1">
                  <a:solidFill>
                    <a:schemeClr val="tx1"/>
                  </a:solidFill>
                  <a:latin typeface="Arial" pitchFamily="34" charset="0"/>
                  <a:cs typeface="Arial" pitchFamily="34" charset="0"/>
                </a:defRPr>
              </a:lvl2pPr>
              <a:lvl3pPr marL="1143000" indent="-228600">
                <a:defRPr sz="2000" b="1">
                  <a:solidFill>
                    <a:schemeClr val="tx1"/>
                  </a:solidFill>
                  <a:latin typeface="Arial" pitchFamily="34" charset="0"/>
                  <a:cs typeface="Arial" pitchFamily="34" charset="0"/>
                </a:defRPr>
              </a:lvl3pPr>
              <a:lvl4pPr marL="1600200" indent="-228600">
                <a:defRPr sz="2000" b="1">
                  <a:solidFill>
                    <a:schemeClr val="tx1"/>
                  </a:solidFill>
                  <a:latin typeface="Arial" pitchFamily="34" charset="0"/>
                  <a:cs typeface="Arial" pitchFamily="34" charset="0"/>
                </a:defRPr>
              </a:lvl4pPr>
              <a:lvl5pPr marL="2057400" indent="-228600">
                <a:defRPr sz="2000" b="1">
                  <a:solidFill>
                    <a:schemeClr val="tx1"/>
                  </a:solidFill>
                  <a:latin typeface="Arial" pitchFamily="34" charset="0"/>
                  <a:cs typeface="Arial" pitchFamily="34" charset="0"/>
                </a:defRPr>
              </a:lvl5pPr>
              <a:lvl6pPr marL="25146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endParaRPr lang="ru-RU" altLang="ru-RU"/>
            </a:p>
          </p:txBody>
        </p:sp>
        <p:sp>
          <p:nvSpPr>
            <p:cNvPr id="145" name="Rectangle 46"/>
            <p:cNvSpPr>
              <a:spLocks noChangeArrowheads="1"/>
            </p:cNvSpPr>
            <p:nvPr/>
          </p:nvSpPr>
          <p:spPr bwMode="auto">
            <a:xfrm>
              <a:off x="1536" y="3072"/>
              <a:ext cx="1370" cy="82"/>
            </a:xfrm>
            <a:prstGeom prst="rect">
              <a:avLst/>
            </a:prstGeom>
            <a:blipFill dpi="0" rotWithShape="0">
              <a:blip r:embed="rId8" cstate="print"/>
              <a:srcRect/>
              <a:tile tx="0" ty="0" sx="100000" sy="100000" flip="none" algn="tl"/>
            </a:blipFill>
            <a:ln w="1588">
              <a:solidFill>
                <a:srgbClr val="000000"/>
              </a:solidFill>
              <a:miter lim="800000"/>
              <a:headEnd/>
              <a:tailEnd/>
            </a:ln>
          </p:spPr>
          <p:txBody>
            <a:bodyPr/>
            <a:lstStyle>
              <a:lvl1pPr>
                <a:defRPr sz="2000" b="1">
                  <a:solidFill>
                    <a:schemeClr val="tx1"/>
                  </a:solidFill>
                  <a:latin typeface="Arial" pitchFamily="34" charset="0"/>
                  <a:cs typeface="Arial" pitchFamily="34" charset="0"/>
                </a:defRPr>
              </a:lvl1pPr>
              <a:lvl2pPr marL="742950" indent="-285750">
                <a:defRPr sz="2000" b="1">
                  <a:solidFill>
                    <a:schemeClr val="tx1"/>
                  </a:solidFill>
                  <a:latin typeface="Arial" pitchFamily="34" charset="0"/>
                  <a:cs typeface="Arial" pitchFamily="34" charset="0"/>
                </a:defRPr>
              </a:lvl2pPr>
              <a:lvl3pPr marL="1143000" indent="-228600">
                <a:defRPr sz="2000" b="1">
                  <a:solidFill>
                    <a:schemeClr val="tx1"/>
                  </a:solidFill>
                  <a:latin typeface="Arial" pitchFamily="34" charset="0"/>
                  <a:cs typeface="Arial" pitchFamily="34" charset="0"/>
                </a:defRPr>
              </a:lvl3pPr>
              <a:lvl4pPr marL="1600200" indent="-228600">
                <a:defRPr sz="2000" b="1">
                  <a:solidFill>
                    <a:schemeClr val="tx1"/>
                  </a:solidFill>
                  <a:latin typeface="Arial" pitchFamily="34" charset="0"/>
                  <a:cs typeface="Arial" pitchFamily="34" charset="0"/>
                </a:defRPr>
              </a:lvl4pPr>
              <a:lvl5pPr marL="2057400" indent="-228600">
                <a:defRPr sz="2000" b="1">
                  <a:solidFill>
                    <a:schemeClr val="tx1"/>
                  </a:solidFill>
                  <a:latin typeface="Arial" pitchFamily="34" charset="0"/>
                  <a:cs typeface="Arial" pitchFamily="34" charset="0"/>
                </a:defRPr>
              </a:lvl5pPr>
              <a:lvl6pPr marL="25146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endParaRPr lang="ru-RU" altLang="ru-RU"/>
            </a:p>
          </p:txBody>
        </p:sp>
        <p:sp>
          <p:nvSpPr>
            <p:cNvPr id="146" name="Rectangle 47"/>
            <p:cNvSpPr>
              <a:spLocks noChangeArrowheads="1"/>
            </p:cNvSpPr>
            <p:nvPr/>
          </p:nvSpPr>
          <p:spPr bwMode="auto">
            <a:xfrm>
              <a:off x="192" y="3072"/>
              <a:ext cx="1370" cy="82"/>
            </a:xfrm>
            <a:prstGeom prst="rect">
              <a:avLst/>
            </a:prstGeom>
            <a:blipFill dpi="0" rotWithShape="0">
              <a:blip r:embed="rId8" cstate="print"/>
              <a:srcRect/>
              <a:tile tx="0" ty="0" sx="100000" sy="100000" flip="none" algn="tl"/>
            </a:blipFill>
            <a:ln w="1588">
              <a:solidFill>
                <a:srgbClr val="000000"/>
              </a:solidFill>
              <a:miter lim="800000"/>
              <a:headEnd/>
              <a:tailEnd/>
            </a:ln>
          </p:spPr>
          <p:txBody>
            <a:bodyPr/>
            <a:lstStyle>
              <a:lvl1pPr>
                <a:defRPr sz="2000" b="1">
                  <a:solidFill>
                    <a:schemeClr val="tx1"/>
                  </a:solidFill>
                  <a:latin typeface="Arial" pitchFamily="34" charset="0"/>
                  <a:cs typeface="Arial" pitchFamily="34" charset="0"/>
                </a:defRPr>
              </a:lvl1pPr>
              <a:lvl2pPr marL="742950" indent="-285750">
                <a:defRPr sz="2000" b="1">
                  <a:solidFill>
                    <a:schemeClr val="tx1"/>
                  </a:solidFill>
                  <a:latin typeface="Arial" pitchFamily="34" charset="0"/>
                  <a:cs typeface="Arial" pitchFamily="34" charset="0"/>
                </a:defRPr>
              </a:lvl2pPr>
              <a:lvl3pPr marL="1143000" indent="-228600">
                <a:defRPr sz="2000" b="1">
                  <a:solidFill>
                    <a:schemeClr val="tx1"/>
                  </a:solidFill>
                  <a:latin typeface="Arial" pitchFamily="34" charset="0"/>
                  <a:cs typeface="Arial" pitchFamily="34" charset="0"/>
                </a:defRPr>
              </a:lvl3pPr>
              <a:lvl4pPr marL="1600200" indent="-228600">
                <a:defRPr sz="2000" b="1">
                  <a:solidFill>
                    <a:schemeClr val="tx1"/>
                  </a:solidFill>
                  <a:latin typeface="Arial" pitchFamily="34" charset="0"/>
                  <a:cs typeface="Arial" pitchFamily="34" charset="0"/>
                </a:defRPr>
              </a:lvl4pPr>
              <a:lvl5pPr marL="2057400" indent="-228600">
                <a:defRPr sz="2000" b="1">
                  <a:solidFill>
                    <a:schemeClr val="tx1"/>
                  </a:solidFill>
                  <a:latin typeface="Arial" pitchFamily="34" charset="0"/>
                  <a:cs typeface="Arial" pitchFamily="34" charset="0"/>
                </a:defRPr>
              </a:lvl5pPr>
              <a:lvl6pPr marL="25146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endParaRPr lang="ru-RU" altLang="ru-RU"/>
            </a:p>
          </p:txBody>
        </p:sp>
        <p:sp>
          <p:nvSpPr>
            <p:cNvPr id="147" name="Rectangle 48"/>
            <p:cNvSpPr>
              <a:spLocks noChangeArrowheads="1"/>
            </p:cNvSpPr>
            <p:nvPr/>
          </p:nvSpPr>
          <p:spPr bwMode="auto">
            <a:xfrm>
              <a:off x="4246" y="3072"/>
              <a:ext cx="1370" cy="82"/>
            </a:xfrm>
            <a:prstGeom prst="rect">
              <a:avLst/>
            </a:prstGeom>
            <a:blipFill dpi="0" rotWithShape="0">
              <a:blip r:embed="rId8" cstate="print"/>
              <a:srcRect/>
              <a:tile tx="0" ty="0" sx="100000" sy="100000" flip="none" algn="tl"/>
            </a:blipFill>
            <a:ln w="1588">
              <a:solidFill>
                <a:srgbClr val="000000"/>
              </a:solidFill>
              <a:miter lim="800000"/>
              <a:headEnd/>
              <a:tailEnd/>
            </a:ln>
          </p:spPr>
          <p:txBody>
            <a:bodyPr/>
            <a:lstStyle>
              <a:lvl1pPr>
                <a:defRPr sz="2000" b="1">
                  <a:solidFill>
                    <a:schemeClr val="tx1"/>
                  </a:solidFill>
                  <a:latin typeface="Arial" pitchFamily="34" charset="0"/>
                  <a:cs typeface="Arial" pitchFamily="34" charset="0"/>
                </a:defRPr>
              </a:lvl1pPr>
              <a:lvl2pPr marL="742950" indent="-285750">
                <a:defRPr sz="2000" b="1">
                  <a:solidFill>
                    <a:schemeClr val="tx1"/>
                  </a:solidFill>
                  <a:latin typeface="Arial" pitchFamily="34" charset="0"/>
                  <a:cs typeface="Arial" pitchFamily="34" charset="0"/>
                </a:defRPr>
              </a:lvl2pPr>
              <a:lvl3pPr marL="1143000" indent="-228600">
                <a:defRPr sz="2000" b="1">
                  <a:solidFill>
                    <a:schemeClr val="tx1"/>
                  </a:solidFill>
                  <a:latin typeface="Arial" pitchFamily="34" charset="0"/>
                  <a:cs typeface="Arial" pitchFamily="34" charset="0"/>
                </a:defRPr>
              </a:lvl3pPr>
              <a:lvl4pPr marL="1600200" indent="-228600">
                <a:defRPr sz="2000" b="1">
                  <a:solidFill>
                    <a:schemeClr val="tx1"/>
                  </a:solidFill>
                  <a:latin typeface="Arial" pitchFamily="34" charset="0"/>
                  <a:cs typeface="Arial" pitchFamily="34" charset="0"/>
                </a:defRPr>
              </a:lvl4pPr>
              <a:lvl5pPr marL="2057400" indent="-228600">
                <a:defRPr sz="2000" b="1">
                  <a:solidFill>
                    <a:schemeClr val="tx1"/>
                  </a:solidFill>
                  <a:latin typeface="Arial" pitchFamily="34" charset="0"/>
                  <a:cs typeface="Arial" pitchFamily="34" charset="0"/>
                </a:defRPr>
              </a:lvl5pPr>
              <a:lvl6pPr marL="25146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endParaRPr lang="ru-RU" altLang="ru-RU"/>
            </a:p>
          </p:txBody>
        </p:sp>
      </p:grpSp>
      <p:grpSp>
        <p:nvGrpSpPr>
          <p:cNvPr id="148" name="Group 49"/>
          <p:cNvGrpSpPr>
            <a:grpSpLocks/>
          </p:cNvGrpSpPr>
          <p:nvPr/>
        </p:nvGrpSpPr>
        <p:grpSpPr bwMode="auto">
          <a:xfrm>
            <a:off x="2482404" y="5456567"/>
            <a:ext cx="5989637" cy="288925"/>
            <a:chOff x="1111" y="3566"/>
            <a:chExt cx="4128" cy="227"/>
          </a:xfrm>
        </p:grpSpPr>
        <p:pic>
          <p:nvPicPr>
            <p:cNvPr id="149" name="Picture 50"/>
            <p:cNvPicPr>
              <a:picLocks noChangeAspect="1" noChangeArrowheads="1"/>
            </p:cNvPicPr>
            <p:nvPr/>
          </p:nvPicPr>
          <p:blipFill>
            <a:blip r:embed="rId9" cstate="email">
              <a:extLst>
                <a:ext uri="{28A0092B-C50C-407E-A947-70E740481C1C}">
                  <a14:useLocalDpi xmlns="" xmlns:a14="http://schemas.microsoft.com/office/drawing/2010/main" val="0"/>
                </a:ext>
              </a:extLst>
            </a:blip>
            <a:srcRect/>
            <a:stretch>
              <a:fillRect/>
            </a:stretch>
          </p:blipFill>
          <p:spPr bwMode="auto">
            <a:xfrm rot="5400000">
              <a:off x="1111" y="3566"/>
              <a:ext cx="227" cy="2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0" name="Picture 51"/>
            <p:cNvPicPr>
              <a:picLocks noChangeAspect="1" noChangeArrowheads="1"/>
            </p:cNvPicPr>
            <p:nvPr/>
          </p:nvPicPr>
          <p:blipFill>
            <a:blip r:embed="rId9" cstate="email">
              <a:extLst>
                <a:ext uri="{28A0092B-C50C-407E-A947-70E740481C1C}">
                  <a14:useLocalDpi xmlns="" xmlns:a14="http://schemas.microsoft.com/office/drawing/2010/main" val="0"/>
                </a:ext>
              </a:extLst>
            </a:blip>
            <a:srcRect/>
            <a:stretch>
              <a:fillRect/>
            </a:stretch>
          </p:blipFill>
          <p:spPr bwMode="auto">
            <a:xfrm rot="5400000">
              <a:off x="2200" y="3566"/>
              <a:ext cx="227" cy="2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1" name="Picture 52"/>
            <p:cNvPicPr>
              <a:picLocks noChangeAspect="1" noChangeArrowheads="1"/>
            </p:cNvPicPr>
            <p:nvPr/>
          </p:nvPicPr>
          <p:blipFill>
            <a:blip r:embed="rId9" cstate="email">
              <a:extLst>
                <a:ext uri="{28A0092B-C50C-407E-A947-70E740481C1C}">
                  <a14:useLocalDpi xmlns="" xmlns:a14="http://schemas.microsoft.com/office/drawing/2010/main" val="0"/>
                </a:ext>
              </a:extLst>
            </a:blip>
            <a:srcRect/>
            <a:stretch>
              <a:fillRect/>
            </a:stretch>
          </p:blipFill>
          <p:spPr bwMode="auto">
            <a:xfrm rot="5400000">
              <a:off x="2562" y="3566"/>
              <a:ext cx="227" cy="2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2" name="Picture 53"/>
            <p:cNvPicPr>
              <a:picLocks noChangeAspect="1" noChangeArrowheads="1"/>
            </p:cNvPicPr>
            <p:nvPr/>
          </p:nvPicPr>
          <p:blipFill>
            <a:blip r:embed="rId9" cstate="email">
              <a:extLst>
                <a:ext uri="{28A0092B-C50C-407E-A947-70E740481C1C}">
                  <a14:useLocalDpi xmlns="" xmlns:a14="http://schemas.microsoft.com/office/drawing/2010/main" val="0"/>
                </a:ext>
              </a:extLst>
            </a:blip>
            <a:srcRect/>
            <a:stretch>
              <a:fillRect/>
            </a:stretch>
          </p:blipFill>
          <p:spPr bwMode="auto">
            <a:xfrm rot="5400000">
              <a:off x="3243" y="3566"/>
              <a:ext cx="227" cy="2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3" name="Picture 54"/>
            <p:cNvPicPr>
              <a:picLocks noChangeAspect="1" noChangeArrowheads="1"/>
            </p:cNvPicPr>
            <p:nvPr/>
          </p:nvPicPr>
          <p:blipFill>
            <a:blip r:embed="rId9" cstate="email">
              <a:extLst>
                <a:ext uri="{28A0092B-C50C-407E-A947-70E740481C1C}">
                  <a14:useLocalDpi xmlns="" xmlns:a14="http://schemas.microsoft.com/office/drawing/2010/main" val="0"/>
                </a:ext>
              </a:extLst>
            </a:blip>
            <a:srcRect/>
            <a:stretch>
              <a:fillRect/>
            </a:stretch>
          </p:blipFill>
          <p:spPr bwMode="auto">
            <a:xfrm rot="5400000">
              <a:off x="5012" y="3566"/>
              <a:ext cx="227" cy="2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54" name="Line 55"/>
          <p:cNvSpPr>
            <a:spLocks noChangeShapeType="1"/>
          </p:cNvSpPr>
          <p:nvPr/>
        </p:nvSpPr>
        <p:spPr bwMode="auto">
          <a:xfrm>
            <a:off x="3339654" y="4265942"/>
            <a:ext cx="5559425" cy="0"/>
          </a:xfrm>
          <a:prstGeom prst="line">
            <a:avLst/>
          </a:prstGeom>
          <a:noFill/>
          <a:ln w="57150">
            <a:solidFill>
              <a:schemeClr val="accent1"/>
            </a:solidFill>
            <a:prstDash val="dashDot"/>
            <a:round/>
            <a:headEnd/>
            <a:tailEnd/>
          </a:ln>
          <a:extLst>
            <a:ext uri="{909E8E84-426E-40DD-AFC4-6F175D3DCCD1}">
              <a14:hiddenFill xmlns="" xmlns:a14="http://schemas.microsoft.com/office/drawing/2010/main">
                <a:noFill/>
              </a14:hiddenFill>
            </a:ext>
          </a:extLst>
        </p:spPr>
        <p:txBody>
          <a:bodyPr lIns="128016" tIns="64008" rIns="128016" bIns="64008">
            <a:spAutoFit/>
          </a:bodyPr>
          <a:lstStyle/>
          <a:p>
            <a:endParaRPr lang="ru-RU"/>
          </a:p>
        </p:txBody>
      </p:sp>
      <p:sp>
        <p:nvSpPr>
          <p:cNvPr id="155" name="Text Box 56"/>
          <p:cNvSpPr txBox="1">
            <a:spLocks noChangeArrowheads="1"/>
          </p:cNvSpPr>
          <p:nvPr/>
        </p:nvSpPr>
        <p:spPr bwMode="auto">
          <a:xfrm>
            <a:off x="3206304" y="4010874"/>
            <a:ext cx="572721" cy="2677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none" lIns="128016" tIns="64008" rIns="128016" bIns="64008">
            <a:spAutoFit/>
          </a:bodyPr>
          <a:lstStyle>
            <a:lvl1pPr defTabSz="1300163">
              <a:defRPr sz="2000" b="1">
                <a:solidFill>
                  <a:schemeClr val="tx1"/>
                </a:solidFill>
                <a:latin typeface="Arial" pitchFamily="34" charset="0"/>
                <a:cs typeface="Arial" pitchFamily="34" charset="0"/>
              </a:defRPr>
            </a:lvl1pPr>
            <a:lvl2pPr marL="742950" indent="-285750" defTabSz="1300163">
              <a:defRPr sz="2000" b="1">
                <a:solidFill>
                  <a:schemeClr val="tx1"/>
                </a:solidFill>
                <a:latin typeface="Arial" pitchFamily="34" charset="0"/>
                <a:cs typeface="Arial" pitchFamily="34" charset="0"/>
              </a:defRPr>
            </a:lvl2pPr>
            <a:lvl3pPr marL="1143000" indent="-228600" defTabSz="1300163">
              <a:defRPr sz="2000" b="1">
                <a:solidFill>
                  <a:schemeClr val="tx1"/>
                </a:solidFill>
                <a:latin typeface="Arial" pitchFamily="34" charset="0"/>
                <a:cs typeface="Arial" pitchFamily="34" charset="0"/>
              </a:defRPr>
            </a:lvl3pPr>
            <a:lvl4pPr marL="1600200" indent="-228600" defTabSz="1300163">
              <a:defRPr sz="2000" b="1">
                <a:solidFill>
                  <a:schemeClr val="tx1"/>
                </a:solidFill>
                <a:latin typeface="Arial" pitchFamily="34" charset="0"/>
                <a:cs typeface="Arial" pitchFamily="34" charset="0"/>
              </a:defRPr>
            </a:lvl4pPr>
            <a:lvl5pPr marL="2057400" indent="-228600" defTabSz="1300163">
              <a:defRPr sz="2000" b="1">
                <a:solidFill>
                  <a:schemeClr val="tx1"/>
                </a:solidFill>
                <a:latin typeface="Arial" pitchFamily="34" charset="0"/>
                <a:cs typeface="Arial" pitchFamily="34" charset="0"/>
              </a:defRPr>
            </a:lvl5pPr>
            <a:lvl6pPr marL="25146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pPr>
              <a:spcBef>
                <a:spcPct val="0"/>
              </a:spcBef>
              <a:buClrTx/>
              <a:buFontTx/>
              <a:buNone/>
            </a:pPr>
            <a:r>
              <a:rPr lang="en-US" altLang="ru-RU" sz="900" dirty="0" smtClean="0"/>
              <a:t>FOCL</a:t>
            </a:r>
            <a:endParaRPr lang="en-GB" altLang="ru-RU" sz="900" dirty="0"/>
          </a:p>
        </p:txBody>
      </p:sp>
      <p:grpSp>
        <p:nvGrpSpPr>
          <p:cNvPr id="156" name="Group 57"/>
          <p:cNvGrpSpPr>
            <a:grpSpLocks/>
          </p:cNvGrpSpPr>
          <p:nvPr/>
        </p:nvGrpSpPr>
        <p:grpSpPr bwMode="auto">
          <a:xfrm>
            <a:off x="1956941" y="3802392"/>
            <a:ext cx="263525" cy="846137"/>
            <a:chOff x="748" y="1979"/>
            <a:chExt cx="182" cy="953"/>
          </a:xfrm>
        </p:grpSpPr>
        <p:grpSp>
          <p:nvGrpSpPr>
            <p:cNvPr id="157" name="Group 58"/>
            <p:cNvGrpSpPr>
              <a:grpSpLocks/>
            </p:cNvGrpSpPr>
            <p:nvPr/>
          </p:nvGrpSpPr>
          <p:grpSpPr bwMode="auto">
            <a:xfrm rot="-5400000">
              <a:off x="453" y="2455"/>
              <a:ext cx="863" cy="91"/>
              <a:chOff x="192" y="3072"/>
              <a:chExt cx="5424" cy="82"/>
            </a:xfrm>
          </p:grpSpPr>
          <p:sp>
            <p:nvSpPr>
              <p:cNvPr id="178" name="Rectangle 59"/>
              <p:cNvSpPr>
                <a:spLocks noChangeArrowheads="1"/>
              </p:cNvSpPr>
              <p:nvPr/>
            </p:nvSpPr>
            <p:spPr bwMode="auto">
              <a:xfrm>
                <a:off x="2880" y="3072"/>
                <a:ext cx="1370" cy="82"/>
              </a:xfrm>
              <a:prstGeom prst="rect">
                <a:avLst/>
              </a:prstGeom>
              <a:blipFill dpi="0" rotWithShape="0">
                <a:blip r:embed="rId8" cstate="print"/>
                <a:srcRect/>
                <a:tile tx="0" ty="0" sx="100000" sy="100000" flip="none" algn="tl"/>
              </a:blipFill>
              <a:ln w="1588">
                <a:solidFill>
                  <a:srgbClr val="000000"/>
                </a:solidFill>
                <a:miter lim="800000"/>
                <a:headEnd/>
                <a:tailEnd/>
              </a:ln>
            </p:spPr>
            <p:txBody>
              <a:bodyPr/>
              <a:lstStyle>
                <a:lvl1pPr>
                  <a:defRPr sz="2000" b="1">
                    <a:solidFill>
                      <a:schemeClr val="tx1"/>
                    </a:solidFill>
                    <a:latin typeface="Arial" pitchFamily="34" charset="0"/>
                    <a:cs typeface="Arial" pitchFamily="34" charset="0"/>
                  </a:defRPr>
                </a:lvl1pPr>
                <a:lvl2pPr marL="742950" indent="-285750">
                  <a:defRPr sz="2000" b="1">
                    <a:solidFill>
                      <a:schemeClr val="tx1"/>
                    </a:solidFill>
                    <a:latin typeface="Arial" pitchFamily="34" charset="0"/>
                    <a:cs typeface="Arial" pitchFamily="34" charset="0"/>
                  </a:defRPr>
                </a:lvl2pPr>
                <a:lvl3pPr marL="1143000" indent="-228600">
                  <a:defRPr sz="2000" b="1">
                    <a:solidFill>
                      <a:schemeClr val="tx1"/>
                    </a:solidFill>
                    <a:latin typeface="Arial" pitchFamily="34" charset="0"/>
                    <a:cs typeface="Arial" pitchFamily="34" charset="0"/>
                  </a:defRPr>
                </a:lvl3pPr>
                <a:lvl4pPr marL="1600200" indent="-228600">
                  <a:defRPr sz="2000" b="1">
                    <a:solidFill>
                      <a:schemeClr val="tx1"/>
                    </a:solidFill>
                    <a:latin typeface="Arial" pitchFamily="34" charset="0"/>
                    <a:cs typeface="Arial" pitchFamily="34" charset="0"/>
                  </a:defRPr>
                </a:lvl4pPr>
                <a:lvl5pPr marL="2057400" indent="-228600">
                  <a:defRPr sz="2000" b="1">
                    <a:solidFill>
                      <a:schemeClr val="tx1"/>
                    </a:solidFill>
                    <a:latin typeface="Arial" pitchFamily="34" charset="0"/>
                    <a:cs typeface="Arial" pitchFamily="34" charset="0"/>
                  </a:defRPr>
                </a:lvl5pPr>
                <a:lvl6pPr marL="25146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endParaRPr lang="ru-RU" altLang="ru-RU"/>
              </a:p>
            </p:txBody>
          </p:sp>
          <p:sp>
            <p:nvSpPr>
              <p:cNvPr id="179" name="Rectangle 60"/>
              <p:cNvSpPr>
                <a:spLocks noChangeArrowheads="1"/>
              </p:cNvSpPr>
              <p:nvPr/>
            </p:nvSpPr>
            <p:spPr bwMode="auto">
              <a:xfrm>
                <a:off x="1536" y="3072"/>
                <a:ext cx="1370" cy="82"/>
              </a:xfrm>
              <a:prstGeom prst="rect">
                <a:avLst/>
              </a:prstGeom>
              <a:blipFill dpi="0" rotWithShape="0">
                <a:blip r:embed="rId8" cstate="print"/>
                <a:srcRect/>
                <a:tile tx="0" ty="0" sx="100000" sy="100000" flip="none" algn="tl"/>
              </a:blipFill>
              <a:ln w="1588">
                <a:solidFill>
                  <a:srgbClr val="000000"/>
                </a:solidFill>
                <a:miter lim="800000"/>
                <a:headEnd/>
                <a:tailEnd/>
              </a:ln>
            </p:spPr>
            <p:txBody>
              <a:bodyPr/>
              <a:lstStyle>
                <a:lvl1pPr>
                  <a:defRPr sz="2000" b="1">
                    <a:solidFill>
                      <a:schemeClr val="tx1"/>
                    </a:solidFill>
                    <a:latin typeface="Arial" pitchFamily="34" charset="0"/>
                    <a:cs typeface="Arial" pitchFamily="34" charset="0"/>
                  </a:defRPr>
                </a:lvl1pPr>
                <a:lvl2pPr marL="742950" indent="-285750">
                  <a:defRPr sz="2000" b="1">
                    <a:solidFill>
                      <a:schemeClr val="tx1"/>
                    </a:solidFill>
                    <a:latin typeface="Arial" pitchFamily="34" charset="0"/>
                    <a:cs typeface="Arial" pitchFamily="34" charset="0"/>
                  </a:defRPr>
                </a:lvl2pPr>
                <a:lvl3pPr marL="1143000" indent="-228600">
                  <a:defRPr sz="2000" b="1">
                    <a:solidFill>
                      <a:schemeClr val="tx1"/>
                    </a:solidFill>
                    <a:latin typeface="Arial" pitchFamily="34" charset="0"/>
                    <a:cs typeface="Arial" pitchFamily="34" charset="0"/>
                  </a:defRPr>
                </a:lvl3pPr>
                <a:lvl4pPr marL="1600200" indent="-228600">
                  <a:defRPr sz="2000" b="1">
                    <a:solidFill>
                      <a:schemeClr val="tx1"/>
                    </a:solidFill>
                    <a:latin typeface="Arial" pitchFamily="34" charset="0"/>
                    <a:cs typeface="Arial" pitchFamily="34" charset="0"/>
                  </a:defRPr>
                </a:lvl4pPr>
                <a:lvl5pPr marL="2057400" indent="-228600">
                  <a:defRPr sz="2000" b="1">
                    <a:solidFill>
                      <a:schemeClr val="tx1"/>
                    </a:solidFill>
                    <a:latin typeface="Arial" pitchFamily="34" charset="0"/>
                    <a:cs typeface="Arial" pitchFamily="34" charset="0"/>
                  </a:defRPr>
                </a:lvl5pPr>
                <a:lvl6pPr marL="25146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endParaRPr lang="ru-RU" altLang="ru-RU"/>
              </a:p>
            </p:txBody>
          </p:sp>
          <p:sp>
            <p:nvSpPr>
              <p:cNvPr id="180" name="Rectangle 61"/>
              <p:cNvSpPr>
                <a:spLocks noChangeArrowheads="1"/>
              </p:cNvSpPr>
              <p:nvPr/>
            </p:nvSpPr>
            <p:spPr bwMode="auto">
              <a:xfrm>
                <a:off x="192" y="3072"/>
                <a:ext cx="1370" cy="82"/>
              </a:xfrm>
              <a:prstGeom prst="rect">
                <a:avLst/>
              </a:prstGeom>
              <a:blipFill dpi="0" rotWithShape="0">
                <a:blip r:embed="rId8" cstate="print"/>
                <a:srcRect/>
                <a:tile tx="0" ty="0" sx="100000" sy="100000" flip="none" algn="tl"/>
              </a:blipFill>
              <a:ln w="1588">
                <a:solidFill>
                  <a:srgbClr val="000000"/>
                </a:solidFill>
                <a:miter lim="800000"/>
                <a:headEnd/>
                <a:tailEnd/>
              </a:ln>
            </p:spPr>
            <p:txBody>
              <a:bodyPr/>
              <a:lstStyle>
                <a:lvl1pPr>
                  <a:defRPr sz="2000" b="1">
                    <a:solidFill>
                      <a:schemeClr val="tx1"/>
                    </a:solidFill>
                    <a:latin typeface="Arial" pitchFamily="34" charset="0"/>
                    <a:cs typeface="Arial" pitchFamily="34" charset="0"/>
                  </a:defRPr>
                </a:lvl1pPr>
                <a:lvl2pPr marL="742950" indent="-285750">
                  <a:defRPr sz="2000" b="1">
                    <a:solidFill>
                      <a:schemeClr val="tx1"/>
                    </a:solidFill>
                    <a:latin typeface="Arial" pitchFamily="34" charset="0"/>
                    <a:cs typeface="Arial" pitchFamily="34" charset="0"/>
                  </a:defRPr>
                </a:lvl2pPr>
                <a:lvl3pPr marL="1143000" indent="-228600">
                  <a:defRPr sz="2000" b="1">
                    <a:solidFill>
                      <a:schemeClr val="tx1"/>
                    </a:solidFill>
                    <a:latin typeface="Arial" pitchFamily="34" charset="0"/>
                    <a:cs typeface="Arial" pitchFamily="34" charset="0"/>
                  </a:defRPr>
                </a:lvl3pPr>
                <a:lvl4pPr marL="1600200" indent="-228600">
                  <a:defRPr sz="2000" b="1">
                    <a:solidFill>
                      <a:schemeClr val="tx1"/>
                    </a:solidFill>
                    <a:latin typeface="Arial" pitchFamily="34" charset="0"/>
                    <a:cs typeface="Arial" pitchFamily="34" charset="0"/>
                  </a:defRPr>
                </a:lvl4pPr>
                <a:lvl5pPr marL="2057400" indent="-228600">
                  <a:defRPr sz="2000" b="1">
                    <a:solidFill>
                      <a:schemeClr val="tx1"/>
                    </a:solidFill>
                    <a:latin typeface="Arial" pitchFamily="34" charset="0"/>
                    <a:cs typeface="Arial" pitchFamily="34" charset="0"/>
                  </a:defRPr>
                </a:lvl5pPr>
                <a:lvl6pPr marL="25146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endParaRPr lang="ru-RU" altLang="ru-RU"/>
              </a:p>
            </p:txBody>
          </p:sp>
          <p:sp>
            <p:nvSpPr>
              <p:cNvPr id="181" name="Rectangle 62"/>
              <p:cNvSpPr>
                <a:spLocks noChangeArrowheads="1"/>
              </p:cNvSpPr>
              <p:nvPr/>
            </p:nvSpPr>
            <p:spPr bwMode="auto">
              <a:xfrm>
                <a:off x="4246" y="3072"/>
                <a:ext cx="1370" cy="82"/>
              </a:xfrm>
              <a:prstGeom prst="rect">
                <a:avLst/>
              </a:prstGeom>
              <a:blipFill dpi="0" rotWithShape="0">
                <a:blip r:embed="rId8" cstate="print"/>
                <a:srcRect/>
                <a:tile tx="0" ty="0" sx="100000" sy="100000" flip="none" algn="tl"/>
              </a:blipFill>
              <a:ln w="1588">
                <a:solidFill>
                  <a:srgbClr val="000000"/>
                </a:solidFill>
                <a:miter lim="800000"/>
                <a:headEnd/>
                <a:tailEnd/>
              </a:ln>
            </p:spPr>
            <p:txBody>
              <a:bodyPr/>
              <a:lstStyle>
                <a:lvl1pPr>
                  <a:defRPr sz="2000" b="1">
                    <a:solidFill>
                      <a:schemeClr val="tx1"/>
                    </a:solidFill>
                    <a:latin typeface="Arial" pitchFamily="34" charset="0"/>
                    <a:cs typeface="Arial" pitchFamily="34" charset="0"/>
                  </a:defRPr>
                </a:lvl1pPr>
                <a:lvl2pPr marL="742950" indent="-285750">
                  <a:defRPr sz="2000" b="1">
                    <a:solidFill>
                      <a:schemeClr val="tx1"/>
                    </a:solidFill>
                    <a:latin typeface="Arial" pitchFamily="34" charset="0"/>
                    <a:cs typeface="Arial" pitchFamily="34" charset="0"/>
                  </a:defRPr>
                </a:lvl2pPr>
                <a:lvl3pPr marL="1143000" indent="-228600">
                  <a:defRPr sz="2000" b="1">
                    <a:solidFill>
                      <a:schemeClr val="tx1"/>
                    </a:solidFill>
                    <a:latin typeface="Arial" pitchFamily="34" charset="0"/>
                    <a:cs typeface="Arial" pitchFamily="34" charset="0"/>
                  </a:defRPr>
                </a:lvl3pPr>
                <a:lvl4pPr marL="1600200" indent="-228600">
                  <a:defRPr sz="2000" b="1">
                    <a:solidFill>
                      <a:schemeClr val="tx1"/>
                    </a:solidFill>
                    <a:latin typeface="Arial" pitchFamily="34" charset="0"/>
                    <a:cs typeface="Arial" pitchFamily="34" charset="0"/>
                  </a:defRPr>
                </a:lvl4pPr>
                <a:lvl5pPr marL="2057400" indent="-228600">
                  <a:defRPr sz="2000" b="1">
                    <a:solidFill>
                      <a:schemeClr val="tx1"/>
                    </a:solidFill>
                    <a:latin typeface="Arial" pitchFamily="34" charset="0"/>
                    <a:cs typeface="Arial" pitchFamily="34" charset="0"/>
                  </a:defRPr>
                </a:lvl5pPr>
                <a:lvl6pPr marL="25146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endParaRPr lang="ru-RU" altLang="ru-RU"/>
              </a:p>
            </p:txBody>
          </p:sp>
        </p:grpSp>
        <p:grpSp>
          <p:nvGrpSpPr>
            <p:cNvPr id="158" name="Group 63"/>
            <p:cNvGrpSpPr>
              <a:grpSpLocks/>
            </p:cNvGrpSpPr>
            <p:nvPr/>
          </p:nvGrpSpPr>
          <p:grpSpPr bwMode="auto">
            <a:xfrm>
              <a:off x="748" y="1979"/>
              <a:ext cx="182" cy="90"/>
              <a:chOff x="192" y="3072"/>
              <a:chExt cx="5424" cy="82"/>
            </a:xfrm>
          </p:grpSpPr>
          <p:sp>
            <p:nvSpPr>
              <p:cNvPr id="159" name="Rectangle 64"/>
              <p:cNvSpPr>
                <a:spLocks noChangeArrowheads="1"/>
              </p:cNvSpPr>
              <p:nvPr/>
            </p:nvSpPr>
            <p:spPr bwMode="auto">
              <a:xfrm>
                <a:off x="2880" y="3072"/>
                <a:ext cx="1370" cy="82"/>
              </a:xfrm>
              <a:prstGeom prst="rect">
                <a:avLst/>
              </a:prstGeom>
              <a:blipFill dpi="0" rotWithShape="0">
                <a:blip r:embed="rId8" cstate="print"/>
                <a:srcRect/>
                <a:tile tx="0" ty="0" sx="100000" sy="100000" flip="none" algn="tl"/>
              </a:blipFill>
              <a:ln w="1588">
                <a:solidFill>
                  <a:srgbClr val="000000"/>
                </a:solidFill>
                <a:miter lim="800000"/>
                <a:headEnd/>
                <a:tailEnd/>
              </a:ln>
            </p:spPr>
            <p:txBody>
              <a:bodyPr/>
              <a:lstStyle>
                <a:lvl1pPr>
                  <a:defRPr sz="2000" b="1">
                    <a:solidFill>
                      <a:schemeClr val="tx1"/>
                    </a:solidFill>
                    <a:latin typeface="Arial" pitchFamily="34" charset="0"/>
                    <a:cs typeface="Arial" pitchFamily="34" charset="0"/>
                  </a:defRPr>
                </a:lvl1pPr>
                <a:lvl2pPr marL="742950" indent="-285750">
                  <a:defRPr sz="2000" b="1">
                    <a:solidFill>
                      <a:schemeClr val="tx1"/>
                    </a:solidFill>
                    <a:latin typeface="Arial" pitchFamily="34" charset="0"/>
                    <a:cs typeface="Arial" pitchFamily="34" charset="0"/>
                  </a:defRPr>
                </a:lvl2pPr>
                <a:lvl3pPr marL="1143000" indent="-228600">
                  <a:defRPr sz="2000" b="1">
                    <a:solidFill>
                      <a:schemeClr val="tx1"/>
                    </a:solidFill>
                    <a:latin typeface="Arial" pitchFamily="34" charset="0"/>
                    <a:cs typeface="Arial" pitchFamily="34" charset="0"/>
                  </a:defRPr>
                </a:lvl3pPr>
                <a:lvl4pPr marL="1600200" indent="-228600">
                  <a:defRPr sz="2000" b="1">
                    <a:solidFill>
                      <a:schemeClr val="tx1"/>
                    </a:solidFill>
                    <a:latin typeface="Arial" pitchFamily="34" charset="0"/>
                    <a:cs typeface="Arial" pitchFamily="34" charset="0"/>
                  </a:defRPr>
                </a:lvl4pPr>
                <a:lvl5pPr marL="2057400" indent="-228600">
                  <a:defRPr sz="2000" b="1">
                    <a:solidFill>
                      <a:schemeClr val="tx1"/>
                    </a:solidFill>
                    <a:latin typeface="Arial" pitchFamily="34" charset="0"/>
                    <a:cs typeface="Arial" pitchFamily="34" charset="0"/>
                  </a:defRPr>
                </a:lvl5pPr>
                <a:lvl6pPr marL="25146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endParaRPr lang="ru-RU" altLang="ru-RU"/>
              </a:p>
            </p:txBody>
          </p:sp>
          <p:sp>
            <p:nvSpPr>
              <p:cNvPr id="160" name="Rectangle 65"/>
              <p:cNvSpPr>
                <a:spLocks noChangeArrowheads="1"/>
              </p:cNvSpPr>
              <p:nvPr/>
            </p:nvSpPr>
            <p:spPr bwMode="auto">
              <a:xfrm>
                <a:off x="1536" y="3072"/>
                <a:ext cx="1370" cy="82"/>
              </a:xfrm>
              <a:prstGeom prst="rect">
                <a:avLst/>
              </a:prstGeom>
              <a:blipFill dpi="0" rotWithShape="0">
                <a:blip r:embed="rId8" cstate="print"/>
                <a:srcRect/>
                <a:tile tx="0" ty="0" sx="100000" sy="100000" flip="none" algn="tl"/>
              </a:blipFill>
              <a:ln w="1588">
                <a:solidFill>
                  <a:srgbClr val="000000"/>
                </a:solidFill>
                <a:miter lim="800000"/>
                <a:headEnd/>
                <a:tailEnd/>
              </a:ln>
            </p:spPr>
            <p:txBody>
              <a:bodyPr/>
              <a:lstStyle>
                <a:lvl1pPr>
                  <a:defRPr sz="2000" b="1">
                    <a:solidFill>
                      <a:schemeClr val="tx1"/>
                    </a:solidFill>
                    <a:latin typeface="Arial" pitchFamily="34" charset="0"/>
                    <a:cs typeface="Arial" pitchFamily="34" charset="0"/>
                  </a:defRPr>
                </a:lvl1pPr>
                <a:lvl2pPr marL="742950" indent="-285750">
                  <a:defRPr sz="2000" b="1">
                    <a:solidFill>
                      <a:schemeClr val="tx1"/>
                    </a:solidFill>
                    <a:latin typeface="Arial" pitchFamily="34" charset="0"/>
                    <a:cs typeface="Arial" pitchFamily="34" charset="0"/>
                  </a:defRPr>
                </a:lvl2pPr>
                <a:lvl3pPr marL="1143000" indent="-228600">
                  <a:defRPr sz="2000" b="1">
                    <a:solidFill>
                      <a:schemeClr val="tx1"/>
                    </a:solidFill>
                    <a:latin typeface="Arial" pitchFamily="34" charset="0"/>
                    <a:cs typeface="Arial" pitchFamily="34" charset="0"/>
                  </a:defRPr>
                </a:lvl3pPr>
                <a:lvl4pPr marL="1600200" indent="-228600">
                  <a:defRPr sz="2000" b="1">
                    <a:solidFill>
                      <a:schemeClr val="tx1"/>
                    </a:solidFill>
                    <a:latin typeface="Arial" pitchFamily="34" charset="0"/>
                    <a:cs typeface="Arial" pitchFamily="34" charset="0"/>
                  </a:defRPr>
                </a:lvl4pPr>
                <a:lvl5pPr marL="2057400" indent="-228600">
                  <a:defRPr sz="2000" b="1">
                    <a:solidFill>
                      <a:schemeClr val="tx1"/>
                    </a:solidFill>
                    <a:latin typeface="Arial" pitchFamily="34" charset="0"/>
                    <a:cs typeface="Arial" pitchFamily="34" charset="0"/>
                  </a:defRPr>
                </a:lvl5pPr>
                <a:lvl6pPr marL="25146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endParaRPr lang="ru-RU" altLang="ru-RU"/>
              </a:p>
            </p:txBody>
          </p:sp>
          <p:sp>
            <p:nvSpPr>
              <p:cNvPr id="161" name="Rectangle 66"/>
              <p:cNvSpPr>
                <a:spLocks noChangeArrowheads="1"/>
              </p:cNvSpPr>
              <p:nvPr/>
            </p:nvSpPr>
            <p:spPr bwMode="auto">
              <a:xfrm>
                <a:off x="192" y="3072"/>
                <a:ext cx="1370" cy="82"/>
              </a:xfrm>
              <a:prstGeom prst="rect">
                <a:avLst/>
              </a:prstGeom>
              <a:blipFill dpi="0" rotWithShape="0">
                <a:blip r:embed="rId8" cstate="print"/>
                <a:srcRect/>
                <a:tile tx="0" ty="0" sx="100000" sy="100000" flip="none" algn="tl"/>
              </a:blipFill>
              <a:ln w="1588">
                <a:solidFill>
                  <a:srgbClr val="000000"/>
                </a:solidFill>
                <a:miter lim="800000"/>
                <a:headEnd/>
                <a:tailEnd/>
              </a:ln>
            </p:spPr>
            <p:txBody>
              <a:bodyPr/>
              <a:lstStyle>
                <a:lvl1pPr>
                  <a:defRPr sz="2000" b="1">
                    <a:solidFill>
                      <a:schemeClr val="tx1"/>
                    </a:solidFill>
                    <a:latin typeface="Arial" pitchFamily="34" charset="0"/>
                    <a:cs typeface="Arial" pitchFamily="34" charset="0"/>
                  </a:defRPr>
                </a:lvl1pPr>
                <a:lvl2pPr marL="742950" indent="-285750">
                  <a:defRPr sz="2000" b="1">
                    <a:solidFill>
                      <a:schemeClr val="tx1"/>
                    </a:solidFill>
                    <a:latin typeface="Arial" pitchFamily="34" charset="0"/>
                    <a:cs typeface="Arial" pitchFamily="34" charset="0"/>
                  </a:defRPr>
                </a:lvl2pPr>
                <a:lvl3pPr marL="1143000" indent="-228600">
                  <a:defRPr sz="2000" b="1">
                    <a:solidFill>
                      <a:schemeClr val="tx1"/>
                    </a:solidFill>
                    <a:latin typeface="Arial" pitchFamily="34" charset="0"/>
                    <a:cs typeface="Arial" pitchFamily="34" charset="0"/>
                  </a:defRPr>
                </a:lvl3pPr>
                <a:lvl4pPr marL="1600200" indent="-228600">
                  <a:defRPr sz="2000" b="1">
                    <a:solidFill>
                      <a:schemeClr val="tx1"/>
                    </a:solidFill>
                    <a:latin typeface="Arial" pitchFamily="34" charset="0"/>
                    <a:cs typeface="Arial" pitchFamily="34" charset="0"/>
                  </a:defRPr>
                </a:lvl4pPr>
                <a:lvl5pPr marL="2057400" indent="-228600">
                  <a:defRPr sz="2000" b="1">
                    <a:solidFill>
                      <a:schemeClr val="tx1"/>
                    </a:solidFill>
                    <a:latin typeface="Arial" pitchFamily="34" charset="0"/>
                    <a:cs typeface="Arial" pitchFamily="34" charset="0"/>
                  </a:defRPr>
                </a:lvl5pPr>
                <a:lvl6pPr marL="25146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endParaRPr lang="ru-RU" altLang="ru-RU"/>
              </a:p>
            </p:txBody>
          </p:sp>
          <p:sp>
            <p:nvSpPr>
              <p:cNvPr id="164" name="Rectangle 67"/>
              <p:cNvSpPr>
                <a:spLocks noChangeArrowheads="1"/>
              </p:cNvSpPr>
              <p:nvPr/>
            </p:nvSpPr>
            <p:spPr bwMode="auto">
              <a:xfrm>
                <a:off x="4246" y="3072"/>
                <a:ext cx="1370" cy="82"/>
              </a:xfrm>
              <a:prstGeom prst="rect">
                <a:avLst/>
              </a:prstGeom>
              <a:blipFill dpi="0" rotWithShape="0">
                <a:blip r:embed="rId8" cstate="print"/>
                <a:srcRect/>
                <a:tile tx="0" ty="0" sx="100000" sy="100000" flip="none" algn="tl"/>
              </a:blipFill>
              <a:ln w="1588">
                <a:solidFill>
                  <a:srgbClr val="000000"/>
                </a:solidFill>
                <a:miter lim="800000"/>
                <a:headEnd/>
                <a:tailEnd/>
              </a:ln>
            </p:spPr>
            <p:txBody>
              <a:bodyPr/>
              <a:lstStyle>
                <a:lvl1pPr>
                  <a:defRPr sz="2000" b="1">
                    <a:solidFill>
                      <a:schemeClr val="tx1"/>
                    </a:solidFill>
                    <a:latin typeface="Arial" pitchFamily="34" charset="0"/>
                    <a:cs typeface="Arial" pitchFamily="34" charset="0"/>
                  </a:defRPr>
                </a:lvl1pPr>
                <a:lvl2pPr marL="742950" indent="-285750">
                  <a:defRPr sz="2000" b="1">
                    <a:solidFill>
                      <a:schemeClr val="tx1"/>
                    </a:solidFill>
                    <a:latin typeface="Arial" pitchFamily="34" charset="0"/>
                    <a:cs typeface="Arial" pitchFamily="34" charset="0"/>
                  </a:defRPr>
                </a:lvl2pPr>
                <a:lvl3pPr marL="1143000" indent="-228600">
                  <a:defRPr sz="2000" b="1">
                    <a:solidFill>
                      <a:schemeClr val="tx1"/>
                    </a:solidFill>
                    <a:latin typeface="Arial" pitchFamily="34" charset="0"/>
                    <a:cs typeface="Arial" pitchFamily="34" charset="0"/>
                  </a:defRPr>
                </a:lvl3pPr>
                <a:lvl4pPr marL="1600200" indent="-228600">
                  <a:defRPr sz="2000" b="1">
                    <a:solidFill>
                      <a:schemeClr val="tx1"/>
                    </a:solidFill>
                    <a:latin typeface="Arial" pitchFamily="34" charset="0"/>
                    <a:cs typeface="Arial" pitchFamily="34" charset="0"/>
                  </a:defRPr>
                </a:lvl4pPr>
                <a:lvl5pPr marL="2057400" indent="-228600">
                  <a:defRPr sz="2000" b="1">
                    <a:solidFill>
                      <a:schemeClr val="tx1"/>
                    </a:solidFill>
                    <a:latin typeface="Arial" pitchFamily="34" charset="0"/>
                    <a:cs typeface="Arial" pitchFamily="34" charset="0"/>
                  </a:defRPr>
                </a:lvl5pPr>
                <a:lvl6pPr marL="25146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endParaRPr lang="ru-RU" altLang="ru-RU"/>
              </a:p>
            </p:txBody>
          </p:sp>
        </p:grpSp>
      </p:grpSp>
      <p:sp>
        <p:nvSpPr>
          <p:cNvPr id="182" name="Line 68"/>
          <p:cNvSpPr>
            <a:spLocks noChangeShapeType="1"/>
          </p:cNvSpPr>
          <p:nvPr/>
        </p:nvSpPr>
        <p:spPr bwMode="auto">
          <a:xfrm flipV="1">
            <a:off x="1569591" y="2822904"/>
            <a:ext cx="0" cy="846138"/>
          </a:xfrm>
          <a:prstGeom prst="line">
            <a:avLst/>
          </a:prstGeom>
          <a:noFill/>
          <a:ln w="28575">
            <a:solidFill>
              <a:schemeClr val="accent1"/>
            </a:solidFill>
            <a:round/>
            <a:headEnd/>
            <a:tailEnd/>
          </a:ln>
          <a:extLst>
            <a:ext uri="{909E8E84-426E-40DD-AFC4-6F175D3DCCD1}">
              <a14:hiddenFill xmlns="" xmlns:a14="http://schemas.microsoft.com/office/drawing/2010/main">
                <a:noFill/>
              </a14:hiddenFill>
            </a:ext>
          </a:extLst>
        </p:spPr>
        <p:txBody>
          <a:bodyPr wrap="none" lIns="128016" tIns="64008" rIns="128016" bIns="64008">
            <a:spAutoFit/>
          </a:bodyPr>
          <a:lstStyle/>
          <a:p>
            <a:endParaRPr lang="ru-RU"/>
          </a:p>
        </p:txBody>
      </p:sp>
      <p:pic>
        <p:nvPicPr>
          <p:cNvPr id="183" name="Picture 69"/>
          <p:cNvPicPr>
            <a:picLocks noChangeAspect="1" noChangeArrowheads="1"/>
          </p:cNvPicPr>
          <p:nvPr/>
        </p:nvPicPr>
        <p:blipFill>
          <a:blip r:embed="rId10" cstate="email">
            <a:extLst>
              <a:ext uri="{28A0092B-C50C-407E-A947-70E740481C1C}">
                <a14:useLocalDpi xmlns="" xmlns:a14="http://schemas.microsoft.com/office/drawing/2010/main" val="0"/>
              </a:ext>
            </a:extLst>
          </a:blip>
          <a:srcRect r="888" b="-7843"/>
          <a:stretch>
            <a:fillRect/>
          </a:stretch>
        </p:blipFill>
        <p:spPr bwMode="auto">
          <a:xfrm>
            <a:off x="1399729" y="2980067"/>
            <a:ext cx="334962" cy="174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4" name="Picture 70"/>
          <p:cNvPicPr>
            <a:picLocks noChangeAspect="1" noChangeArrowheads="1"/>
          </p:cNvPicPr>
          <p:nvPr/>
        </p:nvPicPr>
        <p:blipFill>
          <a:blip r:embed="rId11" cstate="email">
            <a:extLst>
              <a:ext uri="{28A0092B-C50C-407E-A947-70E740481C1C}">
                <a14:useLocalDpi xmlns="" xmlns:a14="http://schemas.microsoft.com/office/drawing/2010/main" val="0"/>
              </a:ext>
            </a:extLst>
          </a:blip>
          <a:srcRect/>
          <a:stretch>
            <a:fillRect/>
          </a:stretch>
        </p:blipFill>
        <p:spPr bwMode="auto">
          <a:xfrm>
            <a:off x="2061716" y="2495879"/>
            <a:ext cx="412750" cy="355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5" name="Picture 71"/>
          <p:cNvPicPr>
            <a:picLocks noChangeAspect="1" noChangeArrowheads="1"/>
          </p:cNvPicPr>
          <p:nvPr/>
        </p:nvPicPr>
        <p:blipFill>
          <a:blip r:embed="rId12" cstate="email">
            <a:extLst>
              <a:ext uri="{28A0092B-C50C-407E-A947-70E740481C1C}">
                <a14:useLocalDpi xmlns="" xmlns:a14="http://schemas.microsoft.com/office/drawing/2010/main" val="0"/>
              </a:ext>
            </a:extLst>
          </a:blip>
          <a:srcRect/>
          <a:stretch>
            <a:fillRect/>
          </a:stretch>
        </p:blipFill>
        <p:spPr bwMode="auto">
          <a:xfrm>
            <a:off x="2069654" y="2983242"/>
            <a:ext cx="373062" cy="153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6" name="Text Box 72"/>
          <p:cNvSpPr txBox="1">
            <a:spLocks noChangeArrowheads="1"/>
          </p:cNvSpPr>
          <p:nvPr/>
        </p:nvSpPr>
        <p:spPr bwMode="auto">
          <a:xfrm>
            <a:off x="832677" y="2261648"/>
            <a:ext cx="2185028"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0" tIns="0" rIns="0" bIns="0">
            <a:spAutoFit/>
          </a:bodyPr>
          <a:lstStyle>
            <a:lvl1pPr>
              <a:defRPr sz="2000" b="1">
                <a:solidFill>
                  <a:schemeClr val="tx1"/>
                </a:solidFill>
                <a:latin typeface="Arial" pitchFamily="34" charset="0"/>
                <a:cs typeface="Arial" pitchFamily="34" charset="0"/>
              </a:defRPr>
            </a:lvl1pPr>
            <a:lvl2pPr marL="742950" indent="-285750">
              <a:defRPr sz="2000" b="1">
                <a:solidFill>
                  <a:schemeClr val="tx1"/>
                </a:solidFill>
                <a:latin typeface="Arial" pitchFamily="34" charset="0"/>
                <a:cs typeface="Arial" pitchFamily="34" charset="0"/>
              </a:defRPr>
            </a:lvl2pPr>
            <a:lvl3pPr marL="1143000" indent="-228600">
              <a:defRPr sz="2000" b="1">
                <a:solidFill>
                  <a:schemeClr val="tx1"/>
                </a:solidFill>
                <a:latin typeface="Arial" pitchFamily="34" charset="0"/>
                <a:cs typeface="Arial" pitchFamily="34" charset="0"/>
              </a:defRPr>
            </a:lvl3pPr>
            <a:lvl4pPr marL="1600200" indent="-228600">
              <a:defRPr sz="2000" b="1">
                <a:solidFill>
                  <a:schemeClr val="tx1"/>
                </a:solidFill>
                <a:latin typeface="Arial" pitchFamily="34" charset="0"/>
                <a:cs typeface="Arial" pitchFamily="34" charset="0"/>
              </a:defRPr>
            </a:lvl4pPr>
            <a:lvl5pPr marL="2057400" indent="-228600">
              <a:defRPr sz="2000" b="1">
                <a:solidFill>
                  <a:schemeClr val="tx1"/>
                </a:solidFill>
                <a:latin typeface="Arial" pitchFamily="34" charset="0"/>
                <a:cs typeface="Arial" pitchFamily="34" charset="0"/>
              </a:defRPr>
            </a:lvl5pPr>
            <a:lvl6pPr marL="25146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pPr algn="ctr" eaLnBrk="1" hangingPunct="1">
              <a:spcBef>
                <a:spcPct val="0"/>
              </a:spcBef>
              <a:buClrTx/>
              <a:buFontTx/>
              <a:buNone/>
            </a:pPr>
            <a:r>
              <a:rPr lang="en-GB" altLang="ru-RU" sz="1400" dirty="0"/>
              <a:t>CBTC</a:t>
            </a:r>
            <a:r>
              <a:rPr lang="ru-RU" altLang="ru-RU" sz="1400" dirty="0"/>
              <a:t> </a:t>
            </a:r>
            <a:r>
              <a:rPr lang="en-US" altLang="ru-RU" sz="1400" dirty="0" smtClean="0"/>
              <a:t>equipment</a:t>
            </a:r>
            <a:endParaRPr lang="es-ES_tradnl" altLang="ru-RU" sz="1400" dirty="0"/>
          </a:p>
        </p:txBody>
      </p:sp>
      <p:pic>
        <p:nvPicPr>
          <p:cNvPr id="187" name="Picture 73"/>
          <p:cNvPicPr>
            <a:picLocks noChangeAspect="1" noChangeArrowheads="1"/>
          </p:cNvPicPr>
          <p:nvPr/>
        </p:nvPicPr>
        <p:blipFill>
          <a:blip r:embed="rId13" cstate="email">
            <a:extLst>
              <a:ext uri="{28A0092B-C50C-407E-A947-70E740481C1C}">
                <a14:useLocalDpi xmlns="" xmlns:a14="http://schemas.microsoft.com/office/drawing/2010/main" val="0"/>
              </a:ext>
            </a:extLst>
          </a:blip>
          <a:srcRect/>
          <a:stretch>
            <a:fillRect/>
          </a:stretch>
        </p:blipFill>
        <p:spPr bwMode="auto">
          <a:xfrm>
            <a:off x="1358454" y="2502229"/>
            <a:ext cx="412750" cy="354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8" name="Picture 74"/>
          <p:cNvPicPr>
            <a:picLocks noChangeAspect="1" noChangeArrowheads="1"/>
          </p:cNvPicPr>
          <p:nvPr/>
        </p:nvPicPr>
        <p:blipFill>
          <a:blip r:embed="rId14" cstate="email">
            <a:extLst>
              <a:ext uri="{28A0092B-C50C-407E-A947-70E740481C1C}">
                <a14:useLocalDpi xmlns="" xmlns:a14="http://schemas.microsoft.com/office/drawing/2010/main" val="0"/>
              </a:ext>
            </a:extLst>
          </a:blip>
          <a:srcRect/>
          <a:stretch>
            <a:fillRect/>
          </a:stretch>
        </p:blipFill>
        <p:spPr bwMode="auto">
          <a:xfrm>
            <a:off x="1407666" y="3669042"/>
            <a:ext cx="382588" cy="328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9" name="Text Box 75"/>
          <p:cNvSpPr txBox="1">
            <a:spLocks noChangeArrowheads="1"/>
          </p:cNvSpPr>
          <p:nvPr/>
        </p:nvSpPr>
        <p:spPr bwMode="auto">
          <a:xfrm>
            <a:off x="580579" y="3547866"/>
            <a:ext cx="822325"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0" tIns="0" rIns="0" bIns="0">
            <a:spAutoFit/>
          </a:bodyPr>
          <a:lstStyle>
            <a:lvl1pPr>
              <a:defRPr sz="2000" b="1">
                <a:solidFill>
                  <a:schemeClr val="tx1"/>
                </a:solidFill>
                <a:latin typeface="Arial" pitchFamily="34" charset="0"/>
                <a:cs typeface="Arial" pitchFamily="34" charset="0"/>
              </a:defRPr>
            </a:lvl1pPr>
            <a:lvl2pPr marL="742950" indent="-285750">
              <a:defRPr sz="2000" b="1">
                <a:solidFill>
                  <a:schemeClr val="tx1"/>
                </a:solidFill>
                <a:latin typeface="Arial" pitchFamily="34" charset="0"/>
                <a:cs typeface="Arial" pitchFamily="34" charset="0"/>
              </a:defRPr>
            </a:lvl2pPr>
            <a:lvl3pPr marL="1143000" indent="-228600">
              <a:defRPr sz="2000" b="1">
                <a:solidFill>
                  <a:schemeClr val="tx1"/>
                </a:solidFill>
                <a:latin typeface="Arial" pitchFamily="34" charset="0"/>
                <a:cs typeface="Arial" pitchFamily="34" charset="0"/>
              </a:defRPr>
            </a:lvl3pPr>
            <a:lvl4pPr marL="1600200" indent="-228600">
              <a:defRPr sz="2000" b="1">
                <a:solidFill>
                  <a:schemeClr val="tx1"/>
                </a:solidFill>
                <a:latin typeface="Arial" pitchFamily="34" charset="0"/>
                <a:cs typeface="Arial" pitchFamily="34" charset="0"/>
              </a:defRPr>
            </a:lvl4pPr>
            <a:lvl5pPr marL="2057400" indent="-228600">
              <a:defRPr sz="2000" b="1">
                <a:solidFill>
                  <a:schemeClr val="tx1"/>
                </a:solidFill>
                <a:latin typeface="Arial" pitchFamily="34" charset="0"/>
                <a:cs typeface="Arial" pitchFamily="34" charset="0"/>
              </a:defRPr>
            </a:lvl5pPr>
            <a:lvl6pPr marL="25146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pPr algn="ctr" eaLnBrk="1" hangingPunct="1">
              <a:spcBef>
                <a:spcPct val="0"/>
              </a:spcBef>
              <a:buClrTx/>
              <a:buFontTx/>
              <a:buNone/>
            </a:pPr>
            <a:r>
              <a:rPr lang="en-US" altLang="ru-RU" sz="900" dirty="0" smtClean="0"/>
              <a:t>Data transmission system </a:t>
            </a:r>
            <a:r>
              <a:rPr lang="ru-RU" altLang="ru-RU" sz="900" dirty="0" smtClean="0"/>
              <a:t>(</a:t>
            </a:r>
            <a:r>
              <a:rPr lang="en-US" altLang="ru-RU" sz="900" dirty="0" smtClean="0"/>
              <a:t>radio channel</a:t>
            </a:r>
            <a:r>
              <a:rPr lang="ru-RU" altLang="ru-RU" sz="900" dirty="0" smtClean="0"/>
              <a:t>)</a:t>
            </a:r>
            <a:endParaRPr lang="es-ES_tradnl" altLang="ru-RU" sz="900" dirty="0"/>
          </a:p>
        </p:txBody>
      </p:sp>
      <p:sp>
        <p:nvSpPr>
          <p:cNvPr id="190" name="Line 76"/>
          <p:cNvSpPr>
            <a:spLocks noChangeShapeType="1"/>
          </p:cNvSpPr>
          <p:nvPr/>
        </p:nvSpPr>
        <p:spPr bwMode="auto">
          <a:xfrm>
            <a:off x="1788666" y="2683204"/>
            <a:ext cx="273050" cy="0"/>
          </a:xfrm>
          <a:prstGeom prst="line">
            <a:avLst/>
          </a:prstGeom>
          <a:noFill/>
          <a:ln w="28575">
            <a:solidFill>
              <a:schemeClr val="accent1"/>
            </a:solidFill>
            <a:round/>
            <a:headEnd/>
            <a:tailEnd/>
          </a:ln>
          <a:extLst>
            <a:ext uri="{909E8E84-426E-40DD-AFC4-6F175D3DCCD1}">
              <a14:hiddenFill xmlns="" xmlns:a14="http://schemas.microsoft.com/office/drawing/2010/main">
                <a:noFill/>
              </a14:hiddenFill>
            </a:ext>
          </a:extLst>
        </p:spPr>
        <p:txBody>
          <a:bodyPr wrap="none" lIns="128016" tIns="64008" rIns="128016" bIns="64008">
            <a:spAutoFit/>
          </a:bodyPr>
          <a:lstStyle/>
          <a:p>
            <a:endParaRPr lang="ru-RU"/>
          </a:p>
        </p:txBody>
      </p:sp>
      <p:grpSp>
        <p:nvGrpSpPr>
          <p:cNvPr id="191" name="Group 77"/>
          <p:cNvGrpSpPr>
            <a:grpSpLocks/>
          </p:cNvGrpSpPr>
          <p:nvPr/>
        </p:nvGrpSpPr>
        <p:grpSpPr bwMode="auto">
          <a:xfrm>
            <a:off x="2417316" y="2668918"/>
            <a:ext cx="855663" cy="1599888"/>
            <a:chOff x="1066" y="1162"/>
            <a:chExt cx="589" cy="1542"/>
          </a:xfrm>
        </p:grpSpPr>
        <p:sp>
          <p:nvSpPr>
            <p:cNvPr id="192" name="Line 78"/>
            <p:cNvSpPr>
              <a:spLocks noChangeShapeType="1"/>
            </p:cNvSpPr>
            <p:nvPr/>
          </p:nvSpPr>
          <p:spPr bwMode="auto">
            <a:xfrm flipV="1">
              <a:off x="1655" y="1162"/>
              <a:ext cx="0" cy="1542"/>
            </a:xfrm>
            <a:prstGeom prst="line">
              <a:avLst/>
            </a:prstGeom>
            <a:noFill/>
            <a:ln w="76200">
              <a:solidFill>
                <a:schemeClr val="accent1"/>
              </a:solidFill>
              <a:prstDash val="dashDot"/>
              <a:round/>
              <a:headEnd/>
              <a:tailEnd/>
            </a:ln>
            <a:extLst>
              <a:ext uri="{909E8E84-426E-40DD-AFC4-6F175D3DCCD1}">
                <a14:hiddenFill xmlns="" xmlns:a14="http://schemas.microsoft.com/office/drawing/2010/main">
                  <a:noFill/>
                </a14:hiddenFill>
              </a:ext>
            </a:extLst>
          </p:spPr>
          <p:txBody>
            <a:bodyPr lIns="128016" tIns="64008" rIns="128016" bIns="64008">
              <a:spAutoFit/>
            </a:bodyPr>
            <a:lstStyle/>
            <a:p>
              <a:endParaRPr lang="ru-RU"/>
            </a:p>
          </p:txBody>
        </p:sp>
        <p:sp>
          <p:nvSpPr>
            <p:cNvPr id="193" name="Line 79"/>
            <p:cNvSpPr>
              <a:spLocks noChangeShapeType="1"/>
            </p:cNvSpPr>
            <p:nvPr/>
          </p:nvSpPr>
          <p:spPr bwMode="auto">
            <a:xfrm flipH="1">
              <a:off x="1066" y="1162"/>
              <a:ext cx="589" cy="0"/>
            </a:xfrm>
            <a:prstGeom prst="line">
              <a:avLst/>
            </a:prstGeom>
            <a:noFill/>
            <a:ln w="57150">
              <a:solidFill>
                <a:schemeClr val="accent1"/>
              </a:solidFill>
              <a:prstDash val="dashDot"/>
              <a:round/>
              <a:headEnd/>
              <a:tailEnd/>
            </a:ln>
            <a:extLst>
              <a:ext uri="{909E8E84-426E-40DD-AFC4-6F175D3DCCD1}">
                <a14:hiddenFill xmlns="" xmlns:a14="http://schemas.microsoft.com/office/drawing/2010/main">
                  <a:noFill/>
                </a14:hiddenFill>
              </a:ext>
            </a:extLst>
          </p:spPr>
          <p:txBody>
            <a:bodyPr lIns="128016" tIns="64008" rIns="128016" bIns="64008">
              <a:spAutoFit/>
            </a:bodyPr>
            <a:lstStyle/>
            <a:p>
              <a:endParaRPr lang="ru-RU"/>
            </a:p>
          </p:txBody>
        </p:sp>
      </p:grpSp>
      <p:grpSp>
        <p:nvGrpSpPr>
          <p:cNvPr id="194" name="Group 80"/>
          <p:cNvGrpSpPr>
            <a:grpSpLocks/>
          </p:cNvGrpSpPr>
          <p:nvPr/>
        </p:nvGrpSpPr>
        <p:grpSpPr bwMode="auto">
          <a:xfrm>
            <a:off x="871091" y="1240167"/>
            <a:ext cx="1282700" cy="377825"/>
            <a:chOff x="295" y="618"/>
            <a:chExt cx="884" cy="296"/>
          </a:xfrm>
        </p:grpSpPr>
        <p:pic>
          <p:nvPicPr>
            <p:cNvPr id="195" name="Picture 81"/>
            <p:cNvPicPr>
              <a:picLocks noChangeAspect="1" noChangeArrowheads="1"/>
            </p:cNvPicPr>
            <p:nvPr/>
          </p:nvPicPr>
          <p:blipFill>
            <a:blip r:embed="rId11" cstate="email">
              <a:extLst>
                <a:ext uri="{28A0092B-C50C-407E-A947-70E740481C1C}">
                  <a14:useLocalDpi xmlns="" xmlns:a14="http://schemas.microsoft.com/office/drawing/2010/main" val="0"/>
                </a:ext>
              </a:extLst>
            </a:blip>
            <a:srcRect/>
            <a:stretch>
              <a:fillRect/>
            </a:stretch>
          </p:blipFill>
          <p:spPr bwMode="auto">
            <a:xfrm>
              <a:off x="884" y="618"/>
              <a:ext cx="295" cy="2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6" name="Text Box 82"/>
            <p:cNvSpPr txBox="1">
              <a:spLocks noChangeArrowheads="1"/>
            </p:cNvSpPr>
            <p:nvPr/>
          </p:nvSpPr>
          <p:spPr bwMode="auto">
            <a:xfrm>
              <a:off x="295" y="663"/>
              <a:ext cx="590" cy="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spAutoFit/>
            </a:bodyPr>
            <a:lstStyle>
              <a:lvl1pPr>
                <a:defRPr sz="2000" b="1">
                  <a:solidFill>
                    <a:schemeClr val="tx1"/>
                  </a:solidFill>
                  <a:latin typeface="Arial" pitchFamily="34" charset="0"/>
                  <a:cs typeface="Arial" pitchFamily="34" charset="0"/>
                </a:defRPr>
              </a:lvl1pPr>
              <a:lvl2pPr marL="742950" indent="-285750">
                <a:defRPr sz="2000" b="1">
                  <a:solidFill>
                    <a:schemeClr val="tx1"/>
                  </a:solidFill>
                  <a:latin typeface="Arial" pitchFamily="34" charset="0"/>
                  <a:cs typeface="Arial" pitchFamily="34" charset="0"/>
                </a:defRPr>
              </a:lvl2pPr>
              <a:lvl3pPr marL="1143000" indent="-228600">
                <a:defRPr sz="2000" b="1">
                  <a:solidFill>
                    <a:schemeClr val="tx1"/>
                  </a:solidFill>
                  <a:latin typeface="Arial" pitchFamily="34" charset="0"/>
                  <a:cs typeface="Arial" pitchFamily="34" charset="0"/>
                </a:defRPr>
              </a:lvl3pPr>
              <a:lvl4pPr marL="1600200" indent="-228600">
                <a:defRPr sz="2000" b="1">
                  <a:solidFill>
                    <a:schemeClr val="tx1"/>
                  </a:solidFill>
                  <a:latin typeface="Arial" pitchFamily="34" charset="0"/>
                  <a:cs typeface="Arial" pitchFamily="34" charset="0"/>
                </a:defRPr>
              </a:lvl4pPr>
              <a:lvl5pPr marL="2057400" indent="-228600">
                <a:defRPr sz="2000" b="1">
                  <a:solidFill>
                    <a:schemeClr val="tx1"/>
                  </a:solidFill>
                  <a:latin typeface="Arial" pitchFamily="34" charset="0"/>
                  <a:cs typeface="Arial" pitchFamily="34" charset="0"/>
                </a:defRPr>
              </a:lvl5pPr>
              <a:lvl6pPr marL="25146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pPr algn="ctr" eaLnBrk="1" hangingPunct="1">
                <a:spcBef>
                  <a:spcPct val="0"/>
                </a:spcBef>
                <a:buClrTx/>
                <a:buFontTx/>
                <a:buNone/>
              </a:pPr>
              <a:r>
                <a:rPr lang="en-US" altLang="ru-RU" sz="900" dirty="0" smtClean="0"/>
                <a:t>LCSS </a:t>
              </a:r>
              <a:endParaRPr lang="es-ES_tradnl" altLang="ru-RU" sz="900" dirty="0"/>
            </a:p>
          </p:txBody>
        </p:sp>
      </p:grpSp>
      <p:pic>
        <p:nvPicPr>
          <p:cNvPr id="197" name="Picture 83"/>
          <p:cNvPicPr>
            <a:picLocks noChangeAspect="1" noChangeArrowheads="1"/>
          </p:cNvPicPr>
          <p:nvPr/>
        </p:nvPicPr>
        <p:blipFill>
          <a:blip r:embed="rId11" cstate="email">
            <a:extLst>
              <a:ext uri="{28A0092B-C50C-407E-A947-70E740481C1C}">
                <a14:useLocalDpi xmlns="" xmlns:a14="http://schemas.microsoft.com/office/drawing/2010/main" val="0"/>
              </a:ext>
            </a:extLst>
          </a:blip>
          <a:srcRect/>
          <a:stretch>
            <a:fillRect/>
          </a:stretch>
        </p:blipFill>
        <p:spPr bwMode="auto">
          <a:xfrm>
            <a:off x="2877691" y="1240167"/>
            <a:ext cx="428625" cy="377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8" name="Text Box 84"/>
          <p:cNvSpPr txBox="1">
            <a:spLocks noChangeArrowheads="1"/>
          </p:cNvSpPr>
          <p:nvPr/>
        </p:nvSpPr>
        <p:spPr bwMode="auto">
          <a:xfrm>
            <a:off x="3339654" y="1297317"/>
            <a:ext cx="855662" cy="138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spAutoFit/>
          </a:bodyPr>
          <a:lstStyle>
            <a:lvl1pPr>
              <a:defRPr sz="2000" b="1">
                <a:solidFill>
                  <a:schemeClr val="tx1"/>
                </a:solidFill>
                <a:latin typeface="Arial" pitchFamily="34" charset="0"/>
                <a:cs typeface="Arial" pitchFamily="34" charset="0"/>
              </a:defRPr>
            </a:lvl1pPr>
            <a:lvl2pPr marL="742950" indent="-285750">
              <a:defRPr sz="2000" b="1">
                <a:solidFill>
                  <a:schemeClr val="tx1"/>
                </a:solidFill>
                <a:latin typeface="Arial" pitchFamily="34" charset="0"/>
                <a:cs typeface="Arial" pitchFamily="34" charset="0"/>
              </a:defRPr>
            </a:lvl2pPr>
            <a:lvl3pPr marL="1143000" indent="-228600">
              <a:defRPr sz="2000" b="1">
                <a:solidFill>
                  <a:schemeClr val="tx1"/>
                </a:solidFill>
                <a:latin typeface="Arial" pitchFamily="34" charset="0"/>
                <a:cs typeface="Arial" pitchFamily="34" charset="0"/>
              </a:defRPr>
            </a:lvl3pPr>
            <a:lvl4pPr marL="1600200" indent="-228600">
              <a:defRPr sz="2000" b="1">
                <a:solidFill>
                  <a:schemeClr val="tx1"/>
                </a:solidFill>
                <a:latin typeface="Arial" pitchFamily="34" charset="0"/>
                <a:cs typeface="Arial" pitchFamily="34" charset="0"/>
              </a:defRPr>
            </a:lvl4pPr>
            <a:lvl5pPr marL="2057400" indent="-228600">
              <a:defRPr sz="2000" b="1">
                <a:solidFill>
                  <a:schemeClr val="tx1"/>
                </a:solidFill>
                <a:latin typeface="Arial" pitchFamily="34" charset="0"/>
                <a:cs typeface="Arial" pitchFamily="34" charset="0"/>
              </a:defRPr>
            </a:lvl5pPr>
            <a:lvl6pPr marL="25146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pPr algn="ctr" eaLnBrk="1" hangingPunct="1">
              <a:spcBef>
                <a:spcPct val="0"/>
              </a:spcBef>
              <a:buClrTx/>
              <a:buFontTx/>
              <a:buNone/>
            </a:pPr>
            <a:r>
              <a:rPr lang="en-US" altLang="ru-RU" sz="900" dirty="0" smtClean="0"/>
              <a:t>FEU</a:t>
            </a:r>
            <a:endParaRPr lang="es-ES_tradnl" altLang="ru-RU" sz="900" dirty="0"/>
          </a:p>
        </p:txBody>
      </p:sp>
      <p:pic>
        <p:nvPicPr>
          <p:cNvPr id="199" name="Picture 85"/>
          <p:cNvPicPr>
            <a:picLocks noChangeAspect="1" noChangeArrowheads="1"/>
          </p:cNvPicPr>
          <p:nvPr/>
        </p:nvPicPr>
        <p:blipFill>
          <a:blip r:embed="rId15" cstate="print">
            <a:extLst>
              <a:ext uri="{28A0092B-C50C-407E-A947-70E740481C1C}">
                <a14:useLocalDpi xmlns="" xmlns:a14="http://schemas.microsoft.com/office/drawing/2010/main" val="0"/>
              </a:ext>
            </a:extLst>
          </a:blip>
          <a:srcRect/>
          <a:stretch>
            <a:fillRect/>
          </a:stretch>
        </p:blipFill>
        <p:spPr bwMode="auto">
          <a:xfrm>
            <a:off x="2304604" y="1240167"/>
            <a:ext cx="425450" cy="373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0" name="Text Box 86"/>
          <p:cNvSpPr txBox="1">
            <a:spLocks noChangeArrowheads="1"/>
          </p:cNvSpPr>
          <p:nvPr/>
        </p:nvSpPr>
        <p:spPr bwMode="auto">
          <a:xfrm>
            <a:off x="956816" y="957590"/>
            <a:ext cx="3024188"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spAutoFit/>
          </a:bodyPr>
          <a:lstStyle>
            <a:lvl1pPr>
              <a:defRPr sz="2000" b="1">
                <a:solidFill>
                  <a:schemeClr val="tx1"/>
                </a:solidFill>
                <a:latin typeface="Arial" pitchFamily="34" charset="0"/>
                <a:cs typeface="Arial" pitchFamily="34" charset="0"/>
              </a:defRPr>
            </a:lvl1pPr>
            <a:lvl2pPr marL="742950" indent="-285750">
              <a:defRPr sz="2000" b="1">
                <a:solidFill>
                  <a:schemeClr val="tx1"/>
                </a:solidFill>
                <a:latin typeface="Arial" pitchFamily="34" charset="0"/>
                <a:cs typeface="Arial" pitchFamily="34" charset="0"/>
              </a:defRPr>
            </a:lvl2pPr>
            <a:lvl3pPr marL="1143000" indent="-228600">
              <a:defRPr sz="2000" b="1">
                <a:solidFill>
                  <a:schemeClr val="tx1"/>
                </a:solidFill>
                <a:latin typeface="Arial" pitchFamily="34" charset="0"/>
                <a:cs typeface="Arial" pitchFamily="34" charset="0"/>
              </a:defRPr>
            </a:lvl3pPr>
            <a:lvl4pPr marL="1600200" indent="-228600">
              <a:defRPr sz="2000" b="1">
                <a:solidFill>
                  <a:schemeClr val="tx1"/>
                </a:solidFill>
                <a:latin typeface="Arial" pitchFamily="34" charset="0"/>
                <a:cs typeface="Arial" pitchFamily="34" charset="0"/>
              </a:defRPr>
            </a:lvl4pPr>
            <a:lvl5pPr marL="2057400" indent="-228600">
              <a:defRPr sz="2000" b="1">
                <a:solidFill>
                  <a:schemeClr val="tx1"/>
                </a:solidFill>
                <a:latin typeface="Arial" pitchFamily="34" charset="0"/>
                <a:cs typeface="Arial" pitchFamily="34" charset="0"/>
              </a:defRPr>
            </a:lvl5pPr>
            <a:lvl6pPr marL="25146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pPr algn="ctr" eaLnBrk="1" hangingPunct="1">
              <a:spcBef>
                <a:spcPct val="0"/>
              </a:spcBef>
              <a:buClrTx/>
              <a:buFontTx/>
              <a:buNone/>
            </a:pPr>
            <a:r>
              <a:rPr lang="en-US" altLang="ru-RU" sz="1400" dirty="0" smtClean="0"/>
              <a:t>Radio Block Center Level</a:t>
            </a:r>
            <a:r>
              <a:rPr lang="ru-RU" altLang="ru-RU" sz="1400" dirty="0" smtClean="0"/>
              <a:t> </a:t>
            </a:r>
            <a:endParaRPr lang="es-ES_tradnl" altLang="ru-RU" sz="1400" dirty="0"/>
          </a:p>
        </p:txBody>
      </p:sp>
      <p:grpSp>
        <p:nvGrpSpPr>
          <p:cNvPr id="201" name="Group 87"/>
          <p:cNvGrpSpPr>
            <a:grpSpLocks/>
          </p:cNvGrpSpPr>
          <p:nvPr/>
        </p:nvGrpSpPr>
        <p:grpSpPr bwMode="auto">
          <a:xfrm>
            <a:off x="3074540" y="1678507"/>
            <a:ext cx="1116674" cy="410973"/>
            <a:chOff x="1519" y="749"/>
            <a:chExt cx="770" cy="322"/>
          </a:xfrm>
        </p:grpSpPr>
        <p:pic>
          <p:nvPicPr>
            <p:cNvPr id="202" name="Picture 88"/>
            <p:cNvPicPr>
              <a:picLocks noChangeAspect="1" noChangeArrowheads="1"/>
            </p:cNvPicPr>
            <p:nvPr/>
          </p:nvPicPr>
          <p:blipFill>
            <a:blip r:embed="rId16" cstate="print">
              <a:extLst>
                <a:ext uri="{28A0092B-C50C-407E-A947-70E740481C1C}">
                  <a14:useLocalDpi xmlns="" xmlns:a14="http://schemas.microsoft.com/office/drawing/2010/main" val="0"/>
                </a:ext>
              </a:extLst>
            </a:blip>
            <a:srcRect/>
            <a:stretch>
              <a:fillRect/>
            </a:stretch>
          </p:blipFill>
          <p:spPr bwMode="auto">
            <a:xfrm>
              <a:off x="1519" y="754"/>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3" name="Text Box 89"/>
            <p:cNvSpPr txBox="1">
              <a:spLocks noChangeArrowheads="1"/>
            </p:cNvSpPr>
            <p:nvPr/>
          </p:nvSpPr>
          <p:spPr bwMode="auto">
            <a:xfrm>
              <a:off x="1784" y="749"/>
              <a:ext cx="505" cy="2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none" lIns="128016" tIns="64008" rIns="128016" bIns="64008">
              <a:spAutoFit/>
            </a:bodyPr>
            <a:lstStyle>
              <a:lvl1pPr defTabSz="1300163">
                <a:defRPr sz="2000" b="1">
                  <a:solidFill>
                    <a:schemeClr val="tx1"/>
                  </a:solidFill>
                  <a:latin typeface="Arial" pitchFamily="34" charset="0"/>
                  <a:cs typeface="Arial" pitchFamily="34" charset="0"/>
                </a:defRPr>
              </a:lvl1pPr>
              <a:lvl2pPr marL="742950" indent="-285750" defTabSz="1300163">
                <a:defRPr sz="2000" b="1">
                  <a:solidFill>
                    <a:schemeClr val="tx1"/>
                  </a:solidFill>
                  <a:latin typeface="Arial" pitchFamily="34" charset="0"/>
                  <a:cs typeface="Arial" pitchFamily="34" charset="0"/>
                </a:defRPr>
              </a:lvl2pPr>
              <a:lvl3pPr marL="1143000" indent="-228600" defTabSz="1300163">
                <a:defRPr sz="2000" b="1">
                  <a:solidFill>
                    <a:schemeClr val="tx1"/>
                  </a:solidFill>
                  <a:latin typeface="Arial" pitchFamily="34" charset="0"/>
                  <a:cs typeface="Arial" pitchFamily="34" charset="0"/>
                </a:defRPr>
              </a:lvl3pPr>
              <a:lvl4pPr marL="1600200" indent="-228600" defTabSz="1300163">
                <a:defRPr sz="2000" b="1">
                  <a:solidFill>
                    <a:schemeClr val="tx1"/>
                  </a:solidFill>
                  <a:latin typeface="Arial" pitchFamily="34" charset="0"/>
                  <a:cs typeface="Arial" pitchFamily="34" charset="0"/>
                </a:defRPr>
              </a:lvl4pPr>
              <a:lvl5pPr marL="2057400" indent="-228600" defTabSz="1300163">
                <a:defRPr sz="2000" b="1">
                  <a:solidFill>
                    <a:schemeClr val="tx1"/>
                  </a:solidFill>
                  <a:latin typeface="Arial" pitchFamily="34" charset="0"/>
                  <a:cs typeface="Arial" pitchFamily="34" charset="0"/>
                </a:defRPr>
              </a:lvl5pPr>
              <a:lvl6pPr marL="25146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pPr algn="ctr">
                <a:spcBef>
                  <a:spcPct val="0"/>
                </a:spcBef>
                <a:buClrTx/>
                <a:buFontTx/>
                <a:buNone/>
              </a:pPr>
              <a:r>
                <a:rPr lang="en-US" altLang="ru-RU" sz="900" dirty="0" smtClean="0"/>
                <a:t>Gateway</a:t>
              </a:r>
              <a:endParaRPr lang="en-GB" altLang="ru-RU" sz="900" dirty="0"/>
            </a:p>
          </p:txBody>
        </p:sp>
      </p:grpSp>
      <p:sp>
        <p:nvSpPr>
          <p:cNvPr id="204" name="Line 90"/>
          <p:cNvSpPr>
            <a:spLocks noChangeShapeType="1"/>
          </p:cNvSpPr>
          <p:nvPr/>
        </p:nvSpPr>
        <p:spPr bwMode="auto">
          <a:xfrm>
            <a:off x="3272979" y="2092654"/>
            <a:ext cx="0" cy="558800"/>
          </a:xfrm>
          <a:prstGeom prst="line">
            <a:avLst/>
          </a:prstGeom>
          <a:noFill/>
          <a:ln w="76200" cap="rnd">
            <a:solidFill>
              <a:schemeClr val="accent1"/>
            </a:solidFill>
            <a:prstDash val="sysDot"/>
            <a:round/>
            <a:headEnd/>
            <a:tailEnd/>
          </a:ln>
          <a:extLst>
            <a:ext uri="{909E8E84-426E-40DD-AFC4-6F175D3DCCD1}">
              <a14:hiddenFill xmlns="" xmlns:a14="http://schemas.microsoft.com/office/drawing/2010/main">
                <a:noFill/>
              </a14:hiddenFill>
            </a:ext>
          </a:extLst>
        </p:spPr>
        <p:txBody>
          <a:bodyPr lIns="128016" tIns="64008" rIns="128016" bIns="64008">
            <a:spAutoFit/>
          </a:bodyPr>
          <a:lstStyle/>
          <a:p>
            <a:endParaRPr lang="ru-RU"/>
          </a:p>
        </p:txBody>
      </p:sp>
      <p:sp>
        <p:nvSpPr>
          <p:cNvPr id="205" name="Text Box 91"/>
          <p:cNvSpPr txBox="1">
            <a:spLocks noChangeArrowheads="1"/>
          </p:cNvSpPr>
          <p:nvPr/>
        </p:nvSpPr>
        <p:spPr bwMode="auto">
          <a:xfrm>
            <a:off x="1925191" y="1679261"/>
            <a:ext cx="1414463" cy="4062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128016" tIns="64008" rIns="128016" bIns="64008">
            <a:spAutoFit/>
          </a:bodyPr>
          <a:lstStyle>
            <a:lvl1pPr defTabSz="1300163">
              <a:defRPr sz="2000" b="1">
                <a:solidFill>
                  <a:schemeClr val="tx1"/>
                </a:solidFill>
                <a:latin typeface="Arial" pitchFamily="34" charset="0"/>
                <a:cs typeface="Arial" pitchFamily="34" charset="0"/>
              </a:defRPr>
            </a:lvl1pPr>
            <a:lvl2pPr marL="742950" indent="-285750" defTabSz="1300163">
              <a:defRPr sz="2000" b="1">
                <a:solidFill>
                  <a:schemeClr val="tx1"/>
                </a:solidFill>
                <a:latin typeface="Arial" pitchFamily="34" charset="0"/>
                <a:cs typeface="Arial" pitchFamily="34" charset="0"/>
              </a:defRPr>
            </a:lvl2pPr>
            <a:lvl3pPr marL="1143000" indent="-228600" defTabSz="1300163">
              <a:defRPr sz="2000" b="1">
                <a:solidFill>
                  <a:schemeClr val="tx1"/>
                </a:solidFill>
                <a:latin typeface="Arial" pitchFamily="34" charset="0"/>
                <a:cs typeface="Arial" pitchFamily="34" charset="0"/>
              </a:defRPr>
            </a:lvl3pPr>
            <a:lvl4pPr marL="1600200" indent="-228600" defTabSz="1300163">
              <a:defRPr sz="2000" b="1">
                <a:solidFill>
                  <a:schemeClr val="tx1"/>
                </a:solidFill>
                <a:latin typeface="Arial" pitchFamily="34" charset="0"/>
                <a:cs typeface="Arial" pitchFamily="34" charset="0"/>
              </a:defRPr>
            </a:lvl4pPr>
            <a:lvl5pPr marL="2057400" indent="-228600" defTabSz="1300163">
              <a:defRPr sz="2000" b="1">
                <a:solidFill>
                  <a:schemeClr val="tx1"/>
                </a:solidFill>
                <a:latin typeface="Arial" pitchFamily="34" charset="0"/>
                <a:cs typeface="Arial" pitchFamily="34" charset="0"/>
              </a:defRPr>
            </a:lvl5pPr>
            <a:lvl6pPr marL="25146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pPr>
              <a:spcBef>
                <a:spcPct val="0"/>
              </a:spcBef>
              <a:buClrTx/>
              <a:buFontTx/>
              <a:buNone/>
            </a:pPr>
            <a:r>
              <a:rPr lang="en-US" altLang="ru-RU" sz="900" dirty="0" smtClean="0"/>
              <a:t>LAN of the Central Dispatch Center</a:t>
            </a:r>
            <a:endParaRPr lang="en-GB" altLang="ru-RU" sz="900" dirty="0"/>
          </a:p>
        </p:txBody>
      </p:sp>
      <p:sp>
        <p:nvSpPr>
          <p:cNvPr id="206" name="Line 92"/>
          <p:cNvSpPr>
            <a:spLocks noChangeShapeType="1"/>
          </p:cNvSpPr>
          <p:nvPr/>
        </p:nvSpPr>
        <p:spPr bwMode="auto">
          <a:xfrm flipV="1">
            <a:off x="1758504" y="1684024"/>
            <a:ext cx="4683125" cy="18103"/>
          </a:xfrm>
          <a:prstGeom prst="line">
            <a:avLst/>
          </a:prstGeom>
          <a:noFill/>
          <a:ln w="76200" cap="rnd">
            <a:solidFill>
              <a:schemeClr val="accent1"/>
            </a:solidFill>
            <a:prstDash val="sysDot"/>
            <a:round/>
            <a:headEnd/>
            <a:tailEnd/>
          </a:ln>
          <a:extLst>
            <a:ext uri="{909E8E84-426E-40DD-AFC4-6F175D3DCCD1}">
              <a14:hiddenFill xmlns="" xmlns:a14="http://schemas.microsoft.com/office/drawing/2010/main">
                <a:noFill/>
              </a14:hiddenFill>
            </a:ext>
          </a:extLst>
        </p:spPr>
        <p:txBody>
          <a:bodyPr wrap="square" lIns="128016" tIns="64008" rIns="128016" bIns="64008">
            <a:spAutoFit/>
          </a:bodyPr>
          <a:lstStyle/>
          <a:p>
            <a:endParaRPr lang="ru-RU"/>
          </a:p>
        </p:txBody>
      </p:sp>
      <p:sp>
        <p:nvSpPr>
          <p:cNvPr id="96" name="Стрелка вправо 6"/>
          <p:cNvSpPr>
            <a:spLocks noChangeArrowheads="1"/>
          </p:cNvSpPr>
          <p:nvPr/>
        </p:nvSpPr>
        <p:spPr bwMode="auto">
          <a:xfrm rot="16200000">
            <a:off x="6010049" y="2065123"/>
            <a:ext cx="810744" cy="161219"/>
          </a:xfrm>
          <a:prstGeom prst="rightArrow">
            <a:avLst>
              <a:gd name="adj1" fmla="val 50000"/>
              <a:gd name="adj2" fmla="val 50300"/>
            </a:avLst>
          </a:prstGeom>
          <a:solidFill>
            <a:srgbClr val="FFC000"/>
          </a:solidFill>
          <a:ln>
            <a:noFill/>
          </a:ln>
          <a:extLst/>
        </p:spPr>
        <p:txBody>
          <a:bodyPr lIns="36000" tIns="36000" rIns="36000" bIns="36000" anchor="ctr"/>
          <a:lstStyle>
            <a:lvl1pPr marL="273050" indent="-273050" defTabSz="1300163">
              <a:defRPr sz="2000" b="1">
                <a:solidFill>
                  <a:schemeClr val="tx1"/>
                </a:solidFill>
                <a:latin typeface="Arial" pitchFamily="34" charset="0"/>
                <a:cs typeface="Arial" pitchFamily="34" charset="0"/>
              </a:defRPr>
            </a:lvl1pPr>
            <a:lvl2pPr marL="742950" indent="-285750" defTabSz="1300163">
              <a:defRPr sz="2000" b="1">
                <a:solidFill>
                  <a:schemeClr val="tx1"/>
                </a:solidFill>
                <a:latin typeface="Arial" pitchFamily="34" charset="0"/>
                <a:cs typeface="Arial" pitchFamily="34" charset="0"/>
              </a:defRPr>
            </a:lvl2pPr>
            <a:lvl3pPr marL="1143000" indent="-228600" defTabSz="1300163">
              <a:defRPr sz="2000" b="1">
                <a:solidFill>
                  <a:schemeClr val="tx1"/>
                </a:solidFill>
                <a:latin typeface="Arial" pitchFamily="34" charset="0"/>
                <a:cs typeface="Arial" pitchFamily="34" charset="0"/>
              </a:defRPr>
            </a:lvl3pPr>
            <a:lvl4pPr marL="1600200" indent="-228600" defTabSz="1300163">
              <a:defRPr sz="2000" b="1">
                <a:solidFill>
                  <a:schemeClr val="tx1"/>
                </a:solidFill>
                <a:latin typeface="Arial" pitchFamily="34" charset="0"/>
                <a:cs typeface="Arial" pitchFamily="34" charset="0"/>
              </a:defRPr>
            </a:lvl4pPr>
            <a:lvl5pPr marL="2057400" indent="-228600" defTabSz="1300163">
              <a:defRPr sz="2000" b="1">
                <a:solidFill>
                  <a:schemeClr val="tx1"/>
                </a:solidFill>
                <a:latin typeface="Arial" pitchFamily="34" charset="0"/>
                <a:cs typeface="Arial" pitchFamily="34" charset="0"/>
              </a:defRPr>
            </a:lvl5pPr>
            <a:lvl6pPr marL="25146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endParaRPr lang="ru-RU" altLang="ru-RU">
              <a:solidFill>
                <a:srgbClr val="FF0000"/>
              </a:solidFill>
            </a:endParaRPr>
          </a:p>
        </p:txBody>
      </p:sp>
      <p:sp>
        <p:nvSpPr>
          <p:cNvPr id="167" name="Стрелка вправо 6"/>
          <p:cNvSpPr>
            <a:spLocks noChangeArrowheads="1"/>
          </p:cNvSpPr>
          <p:nvPr/>
        </p:nvSpPr>
        <p:spPr bwMode="auto">
          <a:xfrm rot="16200000">
            <a:off x="6269556" y="3073591"/>
            <a:ext cx="282513" cy="136193"/>
          </a:xfrm>
          <a:prstGeom prst="rightArrow">
            <a:avLst>
              <a:gd name="adj1" fmla="val 50000"/>
              <a:gd name="adj2" fmla="val 50300"/>
            </a:avLst>
          </a:prstGeom>
          <a:solidFill>
            <a:srgbClr val="FFC000"/>
          </a:solidFill>
          <a:ln>
            <a:noFill/>
          </a:ln>
          <a:extLst/>
        </p:spPr>
        <p:txBody>
          <a:bodyPr lIns="36000" tIns="36000" rIns="36000" bIns="36000" anchor="ctr"/>
          <a:lstStyle>
            <a:lvl1pPr marL="273050" indent="-273050" defTabSz="1300163">
              <a:defRPr sz="2000" b="1">
                <a:solidFill>
                  <a:schemeClr val="tx1"/>
                </a:solidFill>
                <a:latin typeface="Arial" pitchFamily="34" charset="0"/>
                <a:cs typeface="Arial" pitchFamily="34" charset="0"/>
              </a:defRPr>
            </a:lvl1pPr>
            <a:lvl2pPr marL="742950" indent="-285750" defTabSz="1300163">
              <a:defRPr sz="2000" b="1">
                <a:solidFill>
                  <a:schemeClr val="tx1"/>
                </a:solidFill>
                <a:latin typeface="Arial" pitchFamily="34" charset="0"/>
                <a:cs typeface="Arial" pitchFamily="34" charset="0"/>
              </a:defRPr>
            </a:lvl2pPr>
            <a:lvl3pPr marL="1143000" indent="-228600" defTabSz="1300163">
              <a:defRPr sz="2000" b="1">
                <a:solidFill>
                  <a:schemeClr val="tx1"/>
                </a:solidFill>
                <a:latin typeface="Arial" pitchFamily="34" charset="0"/>
                <a:cs typeface="Arial" pitchFamily="34" charset="0"/>
              </a:defRPr>
            </a:lvl3pPr>
            <a:lvl4pPr marL="1600200" indent="-228600" defTabSz="1300163">
              <a:defRPr sz="2000" b="1">
                <a:solidFill>
                  <a:schemeClr val="tx1"/>
                </a:solidFill>
                <a:latin typeface="Arial" pitchFamily="34" charset="0"/>
                <a:cs typeface="Arial" pitchFamily="34" charset="0"/>
              </a:defRPr>
            </a:lvl4pPr>
            <a:lvl5pPr marL="2057400" indent="-228600" defTabSz="1300163">
              <a:defRPr sz="2000" b="1">
                <a:solidFill>
                  <a:schemeClr val="tx1"/>
                </a:solidFill>
                <a:latin typeface="Arial" pitchFamily="34" charset="0"/>
                <a:cs typeface="Arial" pitchFamily="34" charset="0"/>
              </a:defRPr>
            </a:lvl5pPr>
            <a:lvl6pPr marL="25146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6pPr>
            <a:lvl7pPr marL="29718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7pPr>
            <a:lvl8pPr marL="34290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8pPr>
            <a:lvl9pPr marL="3886200" indent="-228600" defTabSz="1300163" eaLnBrk="0" fontAlgn="base" hangingPunct="0">
              <a:spcBef>
                <a:spcPct val="50000"/>
              </a:spcBef>
              <a:spcAft>
                <a:spcPct val="0"/>
              </a:spcAft>
              <a:buClr>
                <a:schemeClr val="accent2"/>
              </a:buClr>
              <a:buFont typeface="Wingdings" pitchFamily="2" charset="2"/>
              <a:buChar char="§"/>
              <a:defRPr sz="2000" b="1">
                <a:solidFill>
                  <a:schemeClr val="tx1"/>
                </a:solidFill>
                <a:latin typeface="Arial" pitchFamily="34" charset="0"/>
                <a:cs typeface="Arial" pitchFamily="34" charset="0"/>
              </a:defRPr>
            </a:lvl9pPr>
          </a:lstStyle>
          <a:p>
            <a:endParaRPr lang="ru-RU" altLang="ru-RU">
              <a:solidFill>
                <a:srgbClr val="FF0000"/>
              </a:solidFill>
            </a:endParaRPr>
          </a:p>
        </p:txBody>
      </p:sp>
      <p:sp>
        <p:nvSpPr>
          <p:cNvPr id="79" name="Название 1"/>
          <p:cNvSpPr txBox="1">
            <a:spLocks/>
          </p:cNvSpPr>
          <p:nvPr/>
        </p:nvSpPr>
        <p:spPr>
          <a:xfrm>
            <a:off x="488654" y="329010"/>
            <a:ext cx="8856984" cy="3974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07277" tIns="53639" rIns="107277" bIns="53639" numCol="1" anchor="t" anchorCtr="0" compatLnSpc="1">
            <a:prstTxWarp prst="textNoShape">
              <a:avLst/>
            </a:prstTxWarp>
          </a:bodyPr>
          <a:lstStyle>
            <a:lvl1pPr eaLnBrk="1" hangingPunct="1">
              <a:defRPr sz="1800" b="1">
                <a:solidFill>
                  <a:srgbClr val="C5001A"/>
                </a:solidFill>
                <a:latin typeface="+mj-lt"/>
                <a:cs typeface="+mj-cs"/>
              </a:defRPr>
            </a:lvl1pPr>
            <a:lvl2pPr algn="ctr" eaLnBrk="1" hangingPunct="1">
              <a:defRPr sz="5200">
                <a:solidFill>
                  <a:schemeClr val="tx2"/>
                </a:solidFill>
              </a:defRPr>
            </a:lvl2pPr>
            <a:lvl3pPr algn="ctr" eaLnBrk="1" hangingPunct="1">
              <a:defRPr sz="5200">
                <a:solidFill>
                  <a:schemeClr val="tx2"/>
                </a:solidFill>
              </a:defRPr>
            </a:lvl3pPr>
            <a:lvl4pPr algn="ctr" eaLnBrk="1" hangingPunct="1">
              <a:defRPr sz="5200">
                <a:solidFill>
                  <a:schemeClr val="tx2"/>
                </a:solidFill>
              </a:defRPr>
            </a:lvl4pPr>
            <a:lvl5pPr algn="ctr" eaLnBrk="1" hangingPunct="1">
              <a:defRPr sz="5200">
                <a:solidFill>
                  <a:schemeClr val="tx2"/>
                </a:solidFill>
              </a:defRPr>
            </a:lvl5pPr>
            <a:lvl6pPr marL="536387" algn="ctr" fontAlgn="base">
              <a:spcBef>
                <a:spcPct val="0"/>
              </a:spcBef>
              <a:spcAft>
                <a:spcPct val="0"/>
              </a:spcAft>
              <a:defRPr sz="5200">
                <a:solidFill>
                  <a:schemeClr val="tx2"/>
                </a:solidFill>
              </a:defRPr>
            </a:lvl6pPr>
            <a:lvl7pPr marL="1072774" algn="ctr" fontAlgn="base">
              <a:spcBef>
                <a:spcPct val="0"/>
              </a:spcBef>
              <a:spcAft>
                <a:spcPct val="0"/>
              </a:spcAft>
              <a:defRPr sz="5200">
                <a:solidFill>
                  <a:schemeClr val="tx2"/>
                </a:solidFill>
              </a:defRPr>
            </a:lvl7pPr>
            <a:lvl8pPr marL="1609161" algn="ctr" fontAlgn="base">
              <a:spcBef>
                <a:spcPct val="0"/>
              </a:spcBef>
              <a:spcAft>
                <a:spcPct val="0"/>
              </a:spcAft>
              <a:defRPr sz="5200">
                <a:solidFill>
                  <a:schemeClr val="tx2"/>
                </a:solidFill>
              </a:defRPr>
            </a:lvl8pPr>
            <a:lvl9pPr marL="2145548" algn="ctr" fontAlgn="base">
              <a:spcBef>
                <a:spcPct val="0"/>
              </a:spcBef>
              <a:spcAft>
                <a:spcPct val="0"/>
              </a:spcAft>
              <a:defRPr sz="5200">
                <a:solidFill>
                  <a:schemeClr val="tx2"/>
                </a:solidFill>
              </a:defRPr>
            </a:lvl9pPr>
          </a:lstStyle>
          <a:p>
            <a:r>
              <a:rPr lang="en-US" dirty="0" smtClean="0">
                <a:solidFill>
                  <a:srgbClr val="FFFFFF"/>
                </a:solidFill>
              </a:rPr>
              <a:t>SOLUTIONS FOR LIGHT RAIL TRANSPORT</a:t>
            </a:r>
            <a:endParaRPr lang="ru-RU" dirty="0">
              <a:solidFill>
                <a:srgbClr val="FFFFFF"/>
              </a:solidFill>
            </a:endParaRPr>
          </a:p>
        </p:txBody>
      </p:sp>
      <p:pic>
        <p:nvPicPr>
          <p:cNvPr id="81" name="Picture 23"/>
          <p:cNvPicPr>
            <a:picLocks noChangeAspect="1" noChangeArrowheads="1"/>
          </p:cNvPicPr>
          <p:nvPr/>
        </p:nvPicPr>
        <p:blipFill>
          <a:blip r:embed="rId6" cstate="email">
            <a:extLst>
              <a:ext uri="{28A0092B-C50C-407E-A947-70E740481C1C}">
                <a14:useLocalDpi xmlns="" xmlns:a14="http://schemas.microsoft.com/office/drawing/2010/main" val="0"/>
              </a:ext>
            </a:extLst>
          </a:blip>
          <a:srcRect/>
          <a:stretch>
            <a:fillRect/>
          </a:stretch>
        </p:blipFill>
        <p:spPr bwMode="auto">
          <a:xfrm>
            <a:off x="6785422" y="5004130"/>
            <a:ext cx="2632075" cy="379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3" name="Содержимое 2"/>
          <p:cNvSpPr txBox="1">
            <a:spLocks/>
          </p:cNvSpPr>
          <p:nvPr/>
        </p:nvSpPr>
        <p:spPr bwMode="auto">
          <a:xfrm>
            <a:off x="344488" y="5975680"/>
            <a:ext cx="9217024" cy="3663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07277" tIns="53639" rIns="107277" bIns="53639" numCol="1" anchor="t" anchorCtr="0" compatLnSpc="1">
            <a:prstTxWarp prst="textNoShape">
              <a:avLst/>
            </a:prstTxWarp>
          </a:bodyPr>
          <a:lstStyle>
            <a:lvl1pPr marL="0" indent="0" algn="l" rtl="0" eaLnBrk="1" fontAlgn="base" hangingPunct="1">
              <a:lnSpc>
                <a:spcPct val="100000"/>
              </a:lnSpc>
              <a:spcBef>
                <a:spcPts val="1000"/>
              </a:spcBef>
              <a:spcAft>
                <a:spcPct val="0"/>
              </a:spcAft>
              <a:buFontTx/>
              <a:buNone/>
              <a:defRPr sz="1200" baseline="0">
                <a:solidFill>
                  <a:schemeClr val="tx1"/>
                </a:solidFill>
                <a:latin typeface="+mn-lt"/>
                <a:ea typeface="Arial" charset="0"/>
                <a:cs typeface="+mn-cs"/>
              </a:defRPr>
            </a:lvl1pPr>
            <a:lvl2pPr marL="871629" indent="-335242" algn="l" rtl="0" eaLnBrk="1" fontAlgn="base" hangingPunct="1">
              <a:spcBef>
                <a:spcPct val="20000"/>
              </a:spcBef>
              <a:spcAft>
                <a:spcPct val="0"/>
              </a:spcAft>
              <a:buChar char="–"/>
              <a:defRPr sz="3300">
                <a:solidFill>
                  <a:schemeClr val="tx1"/>
                </a:solidFill>
                <a:latin typeface="+mn-lt"/>
                <a:ea typeface="Arial" charset="0"/>
              </a:defRPr>
            </a:lvl2pPr>
            <a:lvl3pPr marL="1340968" indent="-268194" algn="l" rtl="0" eaLnBrk="1" fontAlgn="base" hangingPunct="1">
              <a:spcBef>
                <a:spcPct val="20000"/>
              </a:spcBef>
              <a:spcAft>
                <a:spcPct val="0"/>
              </a:spcAft>
              <a:buChar char="•"/>
              <a:defRPr sz="2800">
                <a:solidFill>
                  <a:schemeClr val="tx1"/>
                </a:solidFill>
                <a:latin typeface="+mn-lt"/>
                <a:ea typeface="Arial" charset="0"/>
              </a:defRPr>
            </a:lvl3pPr>
            <a:lvl4pPr marL="1877355" indent="-268194" algn="l" rtl="0" eaLnBrk="1" fontAlgn="base" hangingPunct="1">
              <a:spcBef>
                <a:spcPct val="20000"/>
              </a:spcBef>
              <a:spcAft>
                <a:spcPct val="0"/>
              </a:spcAft>
              <a:buChar char="–"/>
              <a:defRPr sz="2300">
                <a:solidFill>
                  <a:schemeClr val="tx1"/>
                </a:solidFill>
                <a:latin typeface="+mn-lt"/>
                <a:ea typeface="Arial" charset="0"/>
              </a:defRPr>
            </a:lvl4pPr>
            <a:lvl5pPr marL="2413742" indent="-268194" algn="l" rtl="0" eaLnBrk="1" fontAlgn="base" hangingPunct="1">
              <a:spcBef>
                <a:spcPct val="20000"/>
              </a:spcBef>
              <a:spcAft>
                <a:spcPct val="0"/>
              </a:spcAft>
              <a:buChar char="»"/>
              <a:defRPr sz="2300">
                <a:solidFill>
                  <a:schemeClr val="tx1"/>
                </a:solidFill>
                <a:latin typeface="+mn-lt"/>
                <a:ea typeface="Arial" charset="0"/>
              </a:defRPr>
            </a:lvl5pPr>
            <a:lvl6pPr marL="2950129" indent="-268194" algn="l" rtl="0" eaLnBrk="1" fontAlgn="base" hangingPunct="1">
              <a:spcBef>
                <a:spcPct val="20000"/>
              </a:spcBef>
              <a:spcAft>
                <a:spcPct val="0"/>
              </a:spcAft>
              <a:buChar char="»"/>
              <a:defRPr sz="2300">
                <a:solidFill>
                  <a:schemeClr val="tx1"/>
                </a:solidFill>
                <a:latin typeface="+mn-lt"/>
              </a:defRPr>
            </a:lvl6pPr>
            <a:lvl7pPr marL="3486516" indent="-268194" algn="l" rtl="0" eaLnBrk="1" fontAlgn="base" hangingPunct="1">
              <a:spcBef>
                <a:spcPct val="20000"/>
              </a:spcBef>
              <a:spcAft>
                <a:spcPct val="0"/>
              </a:spcAft>
              <a:buChar char="»"/>
              <a:defRPr sz="2300">
                <a:solidFill>
                  <a:schemeClr val="tx1"/>
                </a:solidFill>
                <a:latin typeface="+mn-lt"/>
              </a:defRPr>
            </a:lvl7pPr>
            <a:lvl8pPr marL="4022903" indent="-268194" algn="l" rtl="0" eaLnBrk="1" fontAlgn="base" hangingPunct="1">
              <a:spcBef>
                <a:spcPct val="20000"/>
              </a:spcBef>
              <a:spcAft>
                <a:spcPct val="0"/>
              </a:spcAft>
              <a:buChar char="»"/>
              <a:defRPr sz="2300">
                <a:solidFill>
                  <a:schemeClr val="tx1"/>
                </a:solidFill>
                <a:latin typeface="+mn-lt"/>
              </a:defRPr>
            </a:lvl8pPr>
            <a:lvl9pPr marL="4559290" indent="-268194" algn="l" rtl="0" eaLnBrk="1" fontAlgn="base" hangingPunct="1">
              <a:spcBef>
                <a:spcPct val="20000"/>
              </a:spcBef>
              <a:spcAft>
                <a:spcPct val="0"/>
              </a:spcAft>
              <a:buChar char="»"/>
              <a:defRPr sz="2300">
                <a:solidFill>
                  <a:schemeClr val="tx1"/>
                </a:solidFill>
                <a:latin typeface="+mn-lt"/>
              </a:defRPr>
            </a:lvl9pPr>
          </a:lstStyle>
          <a:p>
            <a:pPr algn="just"/>
            <a:r>
              <a:rPr lang="ru-RU" sz="700" kern="0" dirty="0" smtClean="0">
                <a:solidFill>
                  <a:srgbClr val="000000"/>
                </a:solidFill>
              </a:rPr>
              <a:t>*</a:t>
            </a:r>
            <a:r>
              <a:rPr lang="en-US" sz="700" b="1" kern="0" dirty="0" smtClean="0">
                <a:solidFill>
                  <a:srgbClr val="C00000"/>
                </a:solidFill>
              </a:rPr>
              <a:t>LCSS</a:t>
            </a:r>
            <a:r>
              <a:rPr lang="ru-RU" sz="700" b="1" kern="0" dirty="0" smtClean="0">
                <a:solidFill>
                  <a:srgbClr val="C00000"/>
                </a:solidFill>
              </a:rPr>
              <a:t>– </a:t>
            </a:r>
            <a:r>
              <a:rPr lang="en-US" sz="700" kern="0" dirty="0"/>
              <a:t>local control supervisory system of the central dispatcher center</a:t>
            </a:r>
            <a:r>
              <a:rPr lang="ru-RU" sz="700" kern="0" dirty="0"/>
              <a:t>;</a:t>
            </a:r>
            <a:r>
              <a:rPr lang="ru-RU" sz="700" b="1" kern="0" dirty="0" smtClean="0">
                <a:solidFill>
                  <a:srgbClr val="C00000"/>
                </a:solidFill>
              </a:rPr>
              <a:t>	</a:t>
            </a:r>
            <a:r>
              <a:rPr lang="en-US" sz="700" b="1" kern="0" dirty="0" smtClean="0">
                <a:solidFill>
                  <a:srgbClr val="C00000"/>
                </a:solidFill>
              </a:rPr>
              <a:t>ATP</a:t>
            </a:r>
            <a:r>
              <a:rPr lang="ru-RU" sz="700" b="1" kern="0" dirty="0" smtClean="0">
                <a:solidFill>
                  <a:srgbClr val="C00000"/>
                </a:solidFill>
              </a:rPr>
              <a:t> – </a:t>
            </a:r>
            <a:r>
              <a:rPr lang="en-US" sz="700" kern="0" dirty="0" smtClean="0"/>
              <a:t>Automatic Train Protection</a:t>
            </a:r>
            <a:r>
              <a:rPr lang="ru-RU" sz="700" kern="0" dirty="0" smtClean="0"/>
              <a:t>;</a:t>
            </a:r>
            <a:r>
              <a:rPr lang="ru-RU" sz="700" b="1" kern="0" dirty="0" smtClean="0">
                <a:solidFill>
                  <a:srgbClr val="C00000"/>
                </a:solidFill>
              </a:rPr>
              <a:t>	</a:t>
            </a:r>
            <a:r>
              <a:rPr lang="en-US" sz="700" b="1" kern="0" dirty="0" smtClean="0">
                <a:solidFill>
                  <a:srgbClr val="C00000"/>
                </a:solidFill>
              </a:rPr>
              <a:t>FOCL</a:t>
            </a:r>
            <a:r>
              <a:rPr lang="ru-RU" sz="700" b="1" kern="0" dirty="0" smtClean="0">
                <a:solidFill>
                  <a:srgbClr val="C00000"/>
                </a:solidFill>
              </a:rPr>
              <a:t> – </a:t>
            </a:r>
            <a:r>
              <a:rPr lang="en-US" sz="700" kern="0" dirty="0" smtClean="0"/>
              <a:t>fiber-optic link</a:t>
            </a:r>
            <a:r>
              <a:rPr lang="ru-RU" sz="700" kern="0" dirty="0" smtClean="0"/>
              <a:t>;</a:t>
            </a:r>
            <a:r>
              <a:rPr lang="ru-RU" sz="700" b="1" kern="0" dirty="0" smtClean="0">
                <a:solidFill>
                  <a:srgbClr val="C00000"/>
                </a:solidFill>
              </a:rPr>
              <a:t>	                 </a:t>
            </a:r>
            <a:r>
              <a:rPr lang="en-US" sz="700" b="1" kern="0" dirty="0" smtClean="0">
                <a:solidFill>
                  <a:srgbClr val="C00000"/>
                </a:solidFill>
              </a:rPr>
              <a:t>                                            </a:t>
            </a:r>
            <a:r>
              <a:rPr lang="ru-RU" sz="700" b="1" kern="0" dirty="0" smtClean="0">
                <a:solidFill>
                  <a:srgbClr val="C00000"/>
                </a:solidFill>
              </a:rPr>
              <a:t>  </a:t>
            </a:r>
            <a:r>
              <a:rPr lang="en-US" sz="700" b="1" kern="0" dirty="0" smtClean="0">
                <a:solidFill>
                  <a:srgbClr val="C00000"/>
                </a:solidFill>
              </a:rPr>
              <a:t> </a:t>
            </a:r>
            <a:r>
              <a:rPr lang="ru-RU" sz="700" b="1" kern="0" dirty="0" smtClean="0">
                <a:solidFill>
                  <a:srgbClr val="C00000"/>
                </a:solidFill>
              </a:rPr>
              <a:t>   </a:t>
            </a:r>
            <a:r>
              <a:rPr lang="en-US" sz="700" b="1" kern="0" dirty="0" smtClean="0">
                <a:solidFill>
                  <a:srgbClr val="C00000"/>
                </a:solidFill>
              </a:rPr>
              <a:t>LAN</a:t>
            </a:r>
            <a:r>
              <a:rPr lang="ru-RU" sz="700" b="1" kern="0" dirty="0" smtClean="0">
                <a:solidFill>
                  <a:srgbClr val="C00000"/>
                </a:solidFill>
              </a:rPr>
              <a:t> </a:t>
            </a:r>
            <a:r>
              <a:rPr lang="ru-RU" sz="700" b="1" kern="0" dirty="0">
                <a:solidFill>
                  <a:srgbClr val="C00000"/>
                </a:solidFill>
              </a:rPr>
              <a:t>– </a:t>
            </a:r>
            <a:r>
              <a:rPr lang="en-US" sz="700" kern="0" dirty="0"/>
              <a:t>local network of the central dispatcher center</a:t>
            </a:r>
            <a:r>
              <a:rPr lang="ru-RU" sz="700" kern="0" dirty="0"/>
              <a:t>;</a:t>
            </a:r>
            <a:r>
              <a:rPr lang="ru-RU" sz="700" kern="0" dirty="0" smtClean="0"/>
              <a:t>	</a:t>
            </a:r>
            <a:r>
              <a:rPr lang="en-US" sz="700" b="1" kern="0" dirty="0" smtClean="0">
                <a:solidFill>
                  <a:srgbClr val="C00000"/>
                </a:solidFill>
              </a:rPr>
              <a:t>ATC</a:t>
            </a:r>
            <a:r>
              <a:rPr lang="ru-RU" sz="700" b="1" kern="0" dirty="0" smtClean="0">
                <a:solidFill>
                  <a:srgbClr val="C00000"/>
                </a:solidFill>
              </a:rPr>
              <a:t> – </a:t>
            </a:r>
            <a:r>
              <a:rPr lang="en-US" sz="700" kern="0" dirty="0" smtClean="0"/>
              <a:t>Automatic Train Control</a:t>
            </a:r>
            <a:r>
              <a:rPr lang="ru-RU" sz="700" kern="0" dirty="0" smtClean="0"/>
              <a:t>;</a:t>
            </a:r>
            <a:r>
              <a:rPr lang="ru-RU" sz="700" b="1" kern="0" dirty="0" smtClean="0">
                <a:solidFill>
                  <a:srgbClr val="C00000"/>
                </a:solidFill>
              </a:rPr>
              <a:t>	</a:t>
            </a:r>
            <a:r>
              <a:rPr lang="en-US" sz="700" b="1" kern="0" dirty="0" smtClean="0">
                <a:solidFill>
                  <a:srgbClr val="C00000"/>
                </a:solidFill>
              </a:rPr>
              <a:t>CBTC</a:t>
            </a:r>
            <a:r>
              <a:rPr lang="ru-RU" sz="700" b="1" kern="0" dirty="0" smtClean="0">
                <a:solidFill>
                  <a:srgbClr val="C00000"/>
                </a:solidFill>
              </a:rPr>
              <a:t> </a:t>
            </a:r>
            <a:r>
              <a:rPr lang="ru-RU" sz="700" b="1" kern="0" dirty="0">
                <a:solidFill>
                  <a:srgbClr val="C00000"/>
                </a:solidFill>
              </a:rPr>
              <a:t>– </a:t>
            </a:r>
            <a:r>
              <a:rPr lang="en-US" sz="700" kern="0" dirty="0"/>
              <a:t>Communications-Based Train </a:t>
            </a:r>
            <a:r>
              <a:rPr lang="en-US" sz="700" kern="0" dirty="0" smtClean="0"/>
              <a:t>Control</a:t>
            </a:r>
            <a:r>
              <a:rPr lang="ru-RU" sz="700" kern="0" dirty="0" smtClean="0"/>
              <a:t>;</a:t>
            </a:r>
            <a:r>
              <a:rPr lang="en-US" sz="700" kern="0" dirty="0" smtClean="0"/>
              <a:t> </a:t>
            </a:r>
            <a:r>
              <a:rPr lang="en-US" sz="700" b="1" kern="0" dirty="0" err="1" smtClean="0">
                <a:solidFill>
                  <a:srgbClr val="C00000"/>
                </a:solidFill>
              </a:rPr>
              <a:t>EBILock</a:t>
            </a:r>
            <a:r>
              <a:rPr lang="en-US" sz="700" b="1" kern="0" dirty="0" smtClean="0">
                <a:solidFill>
                  <a:srgbClr val="C00000"/>
                </a:solidFill>
              </a:rPr>
              <a:t> </a:t>
            </a:r>
            <a:r>
              <a:rPr lang="ru-RU" sz="700" b="1" kern="0" dirty="0" smtClean="0">
                <a:solidFill>
                  <a:srgbClr val="C00000"/>
                </a:solidFill>
              </a:rPr>
              <a:t>– </a:t>
            </a:r>
            <a:r>
              <a:rPr lang="en-US" sz="700" kern="0" dirty="0" smtClean="0"/>
              <a:t>Bombardier Transportation’s trademark.</a:t>
            </a:r>
            <a:endParaRPr lang="ru-RU" sz="700" kern="0" dirty="0"/>
          </a:p>
        </p:txBody>
      </p:sp>
      <p:sp>
        <p:nvSpPr>
          <p:cNvPr id="2" name="Номер слайда 1"/>
          <p:cNvSpPr>
            <a:spLocks noGrp="1"/>
          </p:cNvSpPr>
          <p:nvPr>
            <p:ph type="sldNum" sz="quarter" idx="12"/>
          </p:nvPr>
        </p:nvSpPr>
        <p:spPr>
          <a:xfrm>
            <a:off x="7616379" y="6342078"/>
            <a:ext cx="1645067" cy="515922"/>
          </a:xfrm>
        </p:spPr>
        <p:txBody>
          <a:bodyPr/>
          <a:lstStyle/>
          <a:p>
            <a:fld id="{4AAABE5C-9675-FD46-AC46-87B4071812CD}" type="slidenum">
              <a:rPr lang="ru-RU" sz="1000" b="1" smtClean="0"/>
              <a:pPr/>
              <a:t>18</a:t>
            </a:fld>
            <a:endParaRPr lang="ru-RU" sz="1000" b="1" dirty="0" smtClean="0"/>
          </a:p>
          <a:p>
            <a:endParaRPr lang="ru-RU" dirty="0"/>
          </a:p>
        </p:txBody>
      </p:sp>
      <p:sp>
        <p:nvSpPr>
          <p:cNvPr id="3" name="Прямоугольник 2"/>
          <p:cNvSpPr/>
          <p:nvPr/>
        </p:nvSpPr>
        <p:spPr bwMode="auto">
          <a:xfrm>
            <a:off x="5975676" y="2683204"/>
            <a:ext cx="902554" cy="238021"/>
          </a:xfrm>
          <a:prstGeom prst="rect">
            <a:avLst/>
          </a:prstGeom>
          <a:solidFill>
            <a:srgbClr val="336699"/>
          </a:solidFill>
          <a:ln w="381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400" b="1" i="1" u="none" strike="noStrike" cap="none" normalizeH="0" baseline="0" dirty="0" err="1" smtClean="0">
                <a:ln>
                  <a:noFill/>
                </a:ln>
                <a:solidFill>
                  <a:schemeClr val="bg1"/>
                </a:solidFill>
                <a:effectLst/>
                <a:latin typeface="Tahoma" pitchFamily="34" charset="0"/>
              </a:rPr>
              <a:t>EBILock</a:t>
            </a:r>
            <a:endParaRPr kumimoji="0" lang="ru-RU" sz="1400" b="1" i="1" u="none" strike="noStrike" cap="none" normalizeH="0" baseline="0" dirty="0" smtClean="0">
              <a:ln>
                <a:noFill/>
              </a:ln>
              <a:solidFill>
                <a:schemeClr val="bg1"/>
              </a:solidFill>
              <a:effectLst/>
              <a:latin typeface="Tahoma" pitchFamily="34" charset="0"/>
            </a:endParaRPr>
          </a:p>
        </p:txBody>
      </p:sp>
    </p:spTree>
    <p:extLst>
      <p:ext uri="{BB962C8B-B14F-4D97-AF65-F5344CB8AC3E}">
        <p14:creationId xmlns="" xmlns:p14="http://schemas.microsoft.com/office/powerpoint/2010/main" val="15935513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7164388" y="6337300"/>
            <a:ext cx="2058809" cy="271038"/>
          </a:xfrm>
        </p:spPr>
        <p:txBody>
          <a:bodyPr/>
          <a:lstStyle/>
          <a:p>
            <a:r>
              <a:rPr lang="en-US" sz="1000" b="1" dirty="0" smtClean="0"/>
              <a:t>19</a:t>
            </a:r>
            <a:endParaRPr lang="ru-RU" sz="1000" b="1" dirty="0"/>
          </a:p>
        </p:txBody>
      </p:sp>
      <p:pic>
        <p:nvPicPr>
          <p:cNvPr id="4" name="Picture 3" descr="loco.png">
            <a:extLst>
              <a:ext uri="{FF2B5EF4-FFF2-40B4-BE49-F238E27FC236}">
                <a16:creationId xmlns="" xmlns:a16="http://schemas.microsoft.com/office/drawing/2014/main" id="{25859638-B502-45AF-BEB7-12A01486CC11}"/>
              </a:ext>
            </a:extLst>
          </p:cNvPr>
          <p:cNvPicPr>
            <a:picLocks noChangeAspect="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5724525" y="4525963"/>
            <a:ext cx="2808288" cy="1022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Название 1"/>
          <p:cNvSpPr txBox="1">
            <a:spLocks/>
          </p:cNvSpPr>
          <p:nvPr/>
        </p:nvSpPr>
        <p:spPr>
          <a:xfrm>
            <a:off x="592347" y="332656"/>
            <a:ext cx="8412801" cy="3974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07277" tIns="53639" rIns="107277" bIns="53639" numCol="1" anchor="t" anchorCtr="0" compatLnSpc="1">
            <a:prstTxWarp prst="textNoShape">
              <a:avLst/>
            </a:prstTxWarp>
          </a:bodyPr>
          <a:lstStyle>
            <a:lvl1pPr eaLnBrk="1" hangingPunct="1">
              <a:defRPr sz="1800" b="1">
                <a:solidFill>
                  <a:srgbClr val="C5001A"/>
                </a:solidFill>
                <a:latin typeface="+mj-lt"/>
                <a:cs typeface="+mj-cs"/>
              </a:defRPr>
            </a:lvl1pPr>
            <a:lvl2pPr algn="ctr" eaLnBrk="1" hangingPunct="1">
              <a:defRPr sz="5200">
                <a:solidFill>
                  <a:schemeClr val="tx2"/>
                </a:solidFill>
              </a:defRPr>
            </a:lvl2pPr>
            <a:lvl3pPr algn="ctr" eaLnBrk="1" hangingPunct="1">
              <a:defRPr sz="5200">
                <a:solidFill>
                  <a:schemeClr val="tx2"/>
                </a:solidFill>
              </a:defRPr>
            </a:lvl3pPr>
            <a:lvl4pPr algn="ctr" eaLnBrk="1" hangingPunct="1">
              <a:defRPr sz="5200">
                <a:solidFill>
                  <a:schemeClr val="tx2"/>
                </a:solidFill>
              </a:defRPr>
            </a:lvl4pPr>
            <a:lvl5pPr algn="ctr" eaLnBrk="1" hangingPunct="1">
              <a:defRPr sz="5200">
                <a:solidFill>
                  <a:schemeClr val="tx2"/>
                </a:solidFill>
              </a:defRPr>
            </a:lvl5pPr>
            <a:lvl6pPr marL="536387" algn="ctr" fontAlgn="base">
              <a:spcBef>
                <a:spcPct val="0"/>
              </a:spcBef>
              <a:spcAft>
                <a:spcPct val="0"/>
              </a:spcAft>
              <a:defRPr sz="5200">
                <a:solidFill>
                  <a:schemeClr val="tx2"/>
                </a:solidFill>
              </a:defRPr>
            </a:lvl6pPr>
            <a:lvl7pPr marL="1072774" algn="ctr" fontAlgn="base">
              <a:spcBef>
                <a:spcPct val="0"/>
              </a:spcBef>
              <a:spcAft>
                <a:spcPct val="0"/>
              </a:spcAft>
              <a:defRPr sz="5200">
                <a:solidFill>
                  <a:schemeClr val="tx2"/>
                </a:solidFill>
              </a:defRPr>
            </a:lvl7pPr>
            <a:lvl8pPr marL="1609161" algn="ctr" fontAlgn="base">
              <a:spcBef>
                <a:spcPct val="0"/>
              </a:spcBef>
              <a:spcAft>
                <a:spcPct val="0"/>
              </a:spcAft>
              <a:defRPr sz="5200">
                <a:solidFill>
                  <a:schemeClr val="tx2"/>
                </a:solidFill>
              </a:defRPr>
            </a:lvl8pPr>
            <a:lvl9pPr marL="2145548" algn="ctr" fontAlgn="base">
              <a:spcBef>
                <a:spcPct val="0"/>
              </a:spcBef>
              <a:spcAft>
                <a:spcPct val="0"/>
              </a:spcAft>
              <a:defRPr sz="5200">
                <a:solidFill>
                  <a:schemeClr val="tx2"/>
                </a:solidFill>
              </a:defRPr>
            </a:lvl9pPr>
          </a:lstStyle>
          <a:p>
            <a:r>
              <a:rPr lang="en-US" dirty="0" smtClean="0">
                <a:solidFill>
                  <a:srgbClr val="FFFFFF"/>
                </a:solidFill>
              </a:rPr>
              <a:t>INDUSTRIAL SIGNALING </a:t>
            </a:r>
            <a:r>
              <a:rPr lang="en-US" dirty="0">
                <a:solidFill>
                  <a:srgbClr val="FFFFFF"/>
                </a:solidFill>
              </a:rPr>
              <a:t>SOLUTIONS </a:t>
            </a:r>
            <a:r>
              <a:rPr lang="en-US" dirty="0" smtClean="0">
                <a:solidFill>
                  <a:srgbClr val="FFFFFF"/>
                </a:solidFill>
              </a:rPr>
              <a:t>OVERVIEW </a:t>
            </a:r>
            <a:endParaRPr lang="ru-RU" sz="1600" dirty="0">
              <a:solidFill>
                <a:srgbClr val="FFFFFF"/>
              </a:solidFill>
            </a:endParaRPr>
          </a:p>
        </p:txBody>
      </p:sp>
      <p:pic>
        <p:nvPicPr>
          <p:cNvPr id="6" name="Рисунок 5">
            <a:extLst>
              <a:ext uri="{FF2B5EF4-FFF2-40B4-BE49-F238E27FC236}">
                <a16:creationId xmlns="" xmlns:a16="http://schemas.microsoft.com/office/drawing/2014/main" id="{812A3454-7079-43CF-B112-4895071BC974}"/>
              </a:ext>
            </a:extLst>
          </p:cNvPr>
          <p:cNvPicPr>
            <a:picLocks noChangeAspect="1"/>
          </p:cNvPicPr>
          <p:nvPr/>
        </p:nvPicPr>
        <p:blipFill>
          <a:blip r:embed="rId3" cstate="print"/>
          <a:stretch>
            <a:fillRect/>
          </a:stretch>
        </p:blipFill>
        <p:spPr>
          <a:xfrm>
            <a:off x="5995979" y="1023967"/>
            <a:ext cx="2299308" cy="1027195"/>
          </a:xfrm>
          <a:prstGeom prst="roundRect">
            <a:avLst>
              <a:gd name="adj" fmla="val 24252"/>
            </a:avLst>
          </a:prstGeom>
          <a:solidFill>
            <a:srgbClr val="FFFFFF">
              <a:shade val="85000"/>
            </a:srgbClr>
          </a:solidFill>
          <a:ln>
            <a:noFill/>
          </a:ln>
          <a:effectLst>
            <a:reflection stA="38000" endPos="0" dist="5000" dir="5400000" sy="-100000" algn="bl" rotWithShape="0"/>
          </a:effectLst>
        </p:spPr>
      </p:pic>
      <p:sp>
        <p:nvSpPr>
          <p:cNvPr id="7" name="Textfeld 2">
            <a:extLst>
              <a:ext uri="{FF2B5EF4-FFF2-40B4-BE49-F238E27FC236}">
                <a16:creationId xmlns="" xmlns:a16="http://schemas.microsoft.com/office/drawing/2014/main" id="{DB27B9BB-3CE0-4F52-90BD-69D17547DC62}"/>
              </a:ext>
            </a:extLst>
          </p:cNvPr>
          <p:cNvSpPr txBox="1"/>
          <p:nvPr/>
        </p:nvSpPr>
        <p:spPr>
          <a:xfrm>
            <a:off x="7634234" y="927576"/>
            <a:ext cx="2132853" cy="790099"/>
          </a:xfrm>
          <a:prstGeom prst="roundRect">
            <a:avLst>
              <a:gd name="adj" fmla="val 31909"/>
            </a:avLst>
          </a:prstGeom>
          <a:ln>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200" b="1" baseline="0" dirty="0" smtClean="0">
                <a:solidFill>
                  <a:srgbClr val="C00000"/>
                </a:solidFill>
                <a:latin typeface="Calibri" panose="020F0502020204030204" pitchFamily="34" charset="0"/>
              </a:rPr>
              <a:t>Overground Signaling Solutions are the same as for the Mainlines</a:t>
            </a:r>
            <a:endParaRPr lang="de-DE" sz="1200" b="1" baseline="0" dirty="0">
              <a:solidFill>
                <a:srgbClr val="C00000"/>
              </a:solidFill>
              <a:latin typeface="Calibri" panose="020F0502020204030204" pitchFamily="34" charset="0"/>
            </a:endParaRPr>
          </a:p>
        </p:txBody>
      </p:sp>
      <p:sp>
        <p:nvSpPr>
          <p:cNvPr id="8" name="Textfeld 2">
            <a:extLst>
              <a:ext uri="{FF2B5EF4-FFF2-40B4-BE49-F238E27FC236}">
                <a16:creationId xmlns="" xmlns:a16="http://schemas.microsoft.com/office/drawing/2014/main" id="{4ED65152-3624-49D9-BCD5-270A4FE33358}"/>
              </a:ext>
            </a:extLst>
          </p:cNvPr>
          <p:cNvSpPr txBox="1"/>
          <p:nvPr/>
        </p:nvSpPr>
        <p:spPr>
          <a:xfrm>
            <a:off x="277407" y="798037"/>
            <a:ext cx="5597412" cy="714851"/>
          </a:xfrm>
          <a:prstGeom prst="roundRect">
            <a:avLst>
              <a:gd name="adj" fmla="val 31909"/>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600" b="1" dirty="0" smtClean="0">
                <a:solidFill>
                  <a:srgbClr val="C00000"/>
                </a:solidFill>
                <a:latin typeface="Calibri" panose="020F0502020204030204" pitchFamily="34" charset="0"/>
              </a:rPr>
              <a:t>Signaling Solution </a:t>
            </a:r>
            <a:r>
              <a:rPr lang="en-US" sz="1600" b="1" dirty="0">
                <a:solidFill>
                  <a:srgbClr val="C00000"/>
                </a:solidFill>
                <a:latin typeface="Calibri" panose="020F0502020204030204" pitchFamily="34" charset="0"/>
              </a:rPr>
              <a:t>for underground </a:t>
            </a:r>
            <a:r>
              <a:rPr lang="en-US" sz="1600" b="1" dirty="0" smtClean="0">
                <a:solidFill>
                  <a:srgbClr val="C00000"/>
                </a:solidFill>
                <a:latin typeface="Calibri" panose="020F0502020204030204" pitchFamily="34" charset="0"/>
              </a:rPr>
              <a:t>transportation:</a:t>
            </a:r>
            <a:r>
              <a:rPr lang="en-US" sz="1600" b="1" dirty="0">
                <a:solidFill>
                  <a:srgbClr val="C00000"/>
                </a:solidFill>
                <a:latin typeface="Calibri" panose="020F0502020204030204" pitchFamily="34" charset="0"/>
              </a:rPr>
              <a:t/>
            </a:r>
            <a:br>
              <a:rPr lang="en-US" sz="1600" b="1" dirty="0">
                <a:solidFill>
                  <a:srgbClr val="C00000"/>
                </a:solidFill>
                <a:latin typeface="Calibri" panose="020F0502020204030204" pitchFamily="34" charset="0"/>
              </a:rPr>
            </a:br>
            <a:endParaRPr lang="ru-RU" sz="1600" b="1" dirty="0">
              <a:solidFill>
                <a:srgbClr val="C00000"/>
              </a:solidFill>
              <a:latin typeface="Calibri" panose="020F0502020204030204" pitchFamily="34" charset="0"/>
            </a:endParaRPr>
          </a:p>
        </p:txBody>
      </p:sp>
      <p:sp>
        <p:nvSpPr>
          <p:cNvPr id="9" name="AutoShape 106">
            <a:extLst>
              <a:ext uri="{FF2B5EF4-FFF2-40B4-BE49-F238E27FC236}">
                <a16:creationId xmlns="" xmlns:a16="http://schemas.microsoft.com/office/drawing/2014/main" id="{AACC1FBA-7F69-439B-964A-975F99605EBC}"/>
              </a:ext>
            </a:extLst>
          </p:cNvPr>
          <p:cNvSpPr>
            <a:spLocks noChangeArrowheads="1"/>
          </p:cNvSpPr>
          <p:nvPr/>
        </p:nvSpPr>
        <p:spPr bwMode="auto">
          <a:xfrm rot="-3885544">
            <a:off x="4381500" y="3357563"/>
            <a:ext cx="644525" cy="2101850"/>
          </a:xfrm>
          <a:prstGeom prst="lightningBolt">
            <a:avLst/>
          </a:prstGeom>
          <a:solidFill>
            <a:schemeClr val="accent1"/>
          </a:solidFill>
          <a:ln>
            <a:noFill/>
          </a:ln>
          <a:extLst>
            <a:ext uri="{91240B29-F687-4F45-9708-019B960494DF}">
              <a14:hiddenLine xmlns="" xmlns:a14="http://schemas.microsoft.com/office/drawing/2010/main" w="12700" algn="ctr">
                <a:solidFill>
                  <a:srgbClr val="000000"/>
                </a:solidFill>
                <a:miter lim="800000"/>
                <a:headEnd/>
                <a:tailEnd/>
              </a14:hiddenLine>
            </a:ext>
          </a:extLst>
        </p:spPr>
        <p:txBody>
          <a:bodyPr wrap="none" lIns="36000" tIns="36000" rIns="36000" bIns="3600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GB" altLang="ru-RU"/>
          </a:p>
        </p:txBody>
      </p:sp>
      <p:sp>
        <p:nvSpPr>
          <p:cNvPr id="10" name="Rectangle 117">
            <a:extLst>
              <a:ext uri="{FF2B5EF4-FFF2-40B4-BE49-F238E27FC236}">
                <a16:creationId xmlns="" xmlns:a16="http://schemas.microsoft.com/office/drawing/2014/main" id="{3D06C312-49D6-494E-816A-7C842ADDD1E7}"/>
              </a:ext>
            </a:extLst>
          </p:cNvPr>
          <p:cNvSpPr txBox="1">
            <a:spLocks noChangeArrowheads="1"/>
          </p:cNvSpPr>
          <p:nvPr/>
        </p:nvSpPr>
        <p:spPr>
          <a:xfrm>
            <a:off x="5506603" y="2432794"/>
            <a:ext cx="4495153" cy="1639553"/>
          </a:xfrm>
          <a:prstGeom prst="rect">
            <a:avLst/>
          </a:prstGeom>
        </p:spPr>
        <p:txBody>
          <a:bodyPr/>
          <a:lstStyle>
            <a:lvl1pPr marL="0" indent="0" algn="l" rtl="0" eaLnBrk="1" fontAlgn="base" hangingPunct="1">
              <a:lnSpc>
                <a:spcPct val="100000"/>
              </a:lnSpc>
              <a:spcBef>
                <a:spcPts val="1000"/>
              </a:spcBef>
              <a:spcAft>
                <a:spcPct val="0"/>
              </a:spcAft>
              <a:buFontTx/>
              <a:buNone/>
              <a:defRPr sz="1200" baseline="0">
                <a:solidFill>
                  <a:schemeClr val="tx1"/>
                </a:solidFill>
                <a:latin typeface="+mn-lt"/>
                <a:ea typeface="Arial" charset="0"/>
                <a:cs typeface="+mn-cs"/>
              </a:defRPr>
            </a:lvl1pPr>
            <a:lvl2pPr marL="871629" indent="-335242" algn="l" rtl="0" eaLnBrk="1" fontAlgn="base" hangingPunct="1">
              <a:spcBef>
                <a:spcPct val="20000"/>
              </a:spcBef>
              <a:spcAft>
                <a:spcPct val="0"/>
              </a:spcAft>
              <a:buChar char="–"/>
              <a:defRPr sz="3300">
                <a:solidFill>
                  <a:schemeClr val="tx1"/>
                </a:solidFill>
                <a:latin typeface="+mn-lt"/>
                <a:ea typeface="Arial" charset="0"/>
              </a:defRPr>
            </a:lvl2pPr>
            <a:lvl3pPr marL="1340968" indent="-268194" algn="l" rtl="0" eaLnBrk="1" fontAlgn="base" hangingPunct="1">
              <a:spcBef>
                <a:spcPct val="20000"/>
              </a:spcBef>
              <a:spcAft>
                <a:spcPct val="0"/>
              </a:spcAft>
              <a:buChar char="•"/>
              <a:defRPr sz="2800">
                <a:solidFill>
                  <a:schemeClr val="tx1"/>
                </a:solidFill>
                <a:latin typeface="+mn-lt"/>
                <a:ea typeface="Arial" charset="0"/>
              </a:defRPr>
            </a:lvl3pPr>
            <a:lvl4pPr marL="1877355" indent="-268194" algn="l" rtl="0" eaLnBrk="1" fontAlgn="base" hangingPunct="1">
              <a:spcBef>
                <a:spcPct val="20000"/>
              </a:spcBef>
              <a:spcAft>
                <a:spcPct val="0"/>
              </a:spcAft>
              <a:buChar char="–"/>
              <a:defRPr sz="2300">
                <a:solidFill>
                  <a:schemeClr val="tx1"/>
                </a:solidFill>
                <a:latin typeface="+mn-lt"/>
                <a:ea typeface="Arial" charset="0"/>
              </a:defRPr>
            </a:lvl4pPr>
            <a:lvl5pPr marL="2413742" indent="-268194" algn="l" rtl="0" eaLnBrk="1" fontAlgn="base" hangingPunct="1">
              <a:spcBef>
                <a:spcPct val="20000"/>
              </a:spcBef>
              <a:spcAft>
                <a:spcPct val="0"/>
              </a:spcAft>
              <a:buChar char="»"/>
              <a:defRPr sz="2300">
                <a:solidFill>
                  <a:schemeClr val="tx1"/>
                </a:solidFill>
                <a:latin typeface="+mn-lt"/>
                <a:ea typeface="Arial" charset="0"/>
              </a:defRPr>
            </a:lvl5pPr>
            <a:lvl6pPr marL="2950129" indent="-268194" algn="l" rtl="0" eaLnBrk="1" fontAlgn="base" hangingPunct="1">
              <a:spcBef>
                <a:spcPct val="20000"/>
              </a:spcBef>
              <a:spcAft>
                <a:spcPct val="0"/>
              </a:spcAft>
              <a:buChar char="»"/>
              <a:defRPr sz="2300">
                <a:solidFill>
                  <a:schemeClr val="tx1"/>
                </a:solidFill>
                <a:latin typeface="+mn-lt"/>
              </a:defRPr>
            </a:lvl6pPr>
            <a:lvl7pPr marL="3486516" indent="-268194" algn="l" rtl="0" eaLnBrk="1" fontAlgn="base" hangingPunct="1">
              <a:spcBef>
                <a:spcPct val="20000"/>
              </a:spcBef>
              <a:spcAft>
                <a:spcPct val="0"/>
              </a:spcAft>
              <a:buChar char="»"/>
              <a:defRPr sz="2300">
                <a:solidFill>
                  <a:schemeClr val="tx1"/>
                </a:solidFill>
                <a:latin typeface="+mn-lt"/>
              </a:defRPr>
            </a:lvl7pPr>
            <a:lvl8pPr marL="4022903" indent="-268194" algn="l" rtl="0" eaLnBrk="1" fontAlgn="base" hangingPunct="1">
              <a:spcBef>
                <a:spcPct val="20000"/>
              </a:spcBef>
              <a:spcAft>
                <a:spcPct val="0"/>
              </a:spcAft>
              <a:buChar char="»"/>
              <a:defRPr sz="2300">
                <a:solidFill>
                  <a:schemeClr val="tx1"/>
                </a:solidFill>
                <a:latin typeface="+mn-lt"/>
              </a:defRPr>
            </a:lvl8pPr>
            <a:lvl9pPr marL="4559290" indent="-268194" algn="l" rtl="0" eaLnBrk="1" fontAlgn="base" hangingPunct="1">
              <a:spcBef>
                <a:spcPct val="20000"/>
              </a:spcBef>
              <a:spcAft>
                <a:spcPct val="0"/>
              </a:spcAft>
              <a:buChar char="»"/>
              <a:defRPr sz="2300">
                <a:solidFill>
                  <a:schemeClr val="tx1"/>
                </a:solidFill>
                <a:latin typeface="+mn-lt"/>
              </a:defRPr>
            </a:lvl9pPr>
          </a:lstStyle>
          <a:p>
            <a:pPr>
              <a:buFont typeface="Arial" panose="020B0604020202020204" pitchFamily="34" charset="0"/>
              <a:buChar char="•"/>
            </a:pPr>
            <a:r>
              <a:rPr lang="en-GB" altLang="ru-RU" kern="0" dirty="0" smtClean="0"/>
              <a:t>Movement commands are sent to the train via Wi-Fi or other possible telecommunication solutions;</a:t>
            </a:r>
          </a:p>
          <a:p>
            <a:pPr>
              <a:buFont typeface="Arial" panose="020B0604020202020204" pitchFamily="34" charset="0"/>
              <a:buChar char="•"/>
            </a:pPr>
            <a:r>
              <a:rPr lang="en-GB" altLang="ru-RU" kern="0" dirty="0" smtClean="0"/>
              <a:t>Minimization of the wayside equipment installation;</a:t>
            </a:r>
          </a:p>
          <a:p>
            <a:pPr>
              <a:buFont typeface="Arial" panose="020B0604020202020204" pitchFamily="34" charset="0"/>
              <a:buChar char="•"/>
            </a:pPr>
            <a:r>
              <a:rPr lang="en-GB" altLang="ru-RU" kern="0" dirty="0" smtClean="0"/>
              <a:t>Virtual fixed block;</a:t>
            </a:r>
          </a:p>
          <a:p>
            <a:pPr>
              <a:buFont typeface="Arial" panose="020B0604020202020204" pitchFamily="34" charset="0"/>
              <a:buChar char="•"/>
            </a:pPr>
            <a:r>
              <a:rPr lang="en-GB" altLang="ru-RU" kern="0" dirty="0" smtClean="0"/>
              <a:t>Unattended, driverless </a:t>
            </a:r>
            <a:r>
              <a:rPr lang="en-GB" altLang="ru-RU" kern="0" dirty="0"/>
              <a:t> </a:t>
            </a:r>
            <a:r>
              <a:rPr lang="en-GB" altLang="ru-RU" kern="0" dirty="0" smtClean="0"/>
              <a:t>trains;</a:t>
            </a:r>
          </a:p>
          <a:p>
            <a:pPr>
              <a:buFont typeface="Arial" panose="020B0604020202020204" pitchFamily="34" charset="0"/>
              <a:buChar char="•"/>
            </a:pPr>
            <a:r>
              <a:rPr lang="en-GB" altLang="ru-RU" kern="0" dirty="0" smtClean="0"/>
              <a:t>Radio-based or cable data transmission with object controllers.</a:t>
            </a:r>
            <a:endParaRPr lang="en-GB" altLang="ru-RU" kern="0" dirty="0"/>
          </a:p>
        </p:txBody>
      </p:sp>
      <p:grpSp>
        <p:nvGrpSpPr>
          <p:cNvPr id="11" name="Group 3">
            <a:extLst>
              <a:ext uri="{FF2B5EF4-FFF2-40B4-BE49-F238E27FC236}">
                <a16:creationId xmlns="" xmlns:a16="http://schemas.microsoft.com/office/drawing/2014/main" id="{DB445198-73A7-4B68-A1C5-F675DAA12D13}"/>
              </a:ext>
            </a:extLst>
          </p:cNvPr>
          <p:cNvGrpSpPr>
            <a:grpSpLocks/>
          </p:cNvGrpSpPr>
          <p:nvPr/>
        </p:nvGrpSpPr>
        <p:grpSpPr bwMode="auto">
          <a:xfrm>
            <a:off x="468313" y="5607050"/>
            <a:ext cx="8064500" cy="431800"/>
            <a:chOff x="385" y="2568"/>
            <a:chExt cx="5080" cy="272"/>
          </a:xfrm>
        </p:grpSpPr>
        <p:sp>
          <p:nvSpPr>
            <p:cNvPr id="12" name="Line 4">
              <a:extLst>
                <a:ext uri="{FF2B5EF4-FFF2-40B4-BE49-F238E27FC236}">
                  <a16:creationId xmlns="" xmlns:a16="http://schemas.microsoft.com/office/drawing/2014/main" id="{240E103A-9E55-4D0E-B804-72976746E5E9}"/>
                </a:ext>
              </a:extLst>
            </p:cNvPr>
            <p:cNvSpPr>
              <a:spLocks noChangeShapeType="1"/>
            </p:cNvSpPr>
            <p:nvPr/>
          </p:nvSpPr>
          <p:spPr bwMode="auto">
            <a:xfrm>
              <a:off x="476"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13" name="Line 5">
              <a:extLst>
                <a:ext uri="{FF2B5EF4-FFF2-40B4-BE49-F238E27FC236}">
                  <a16:creationId xmlns="" xmlns:a16="http://schemas.microsoft.com/office/drawing/2014/main" id="{D592EA57-4F58-459E-B22C-775503768F8B}"/>
                </a:ext>
              </a:extLst>
            </p:cNvPr>
            <p:cNvSpPr>
              <a:spLocks noChangeShapeType="1"/>
            </p:cNvSpPr>
            <p:nvPr/>
          </p:nvSpPr>
          <p:spPr bwMode="auto">
            <a:xfrm>
              <a:off x="567"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14" name="Line 6">
              <a:extLst>
                <a:ext uri="{FF2B5EF4-FFF2-40B4-BE49-F238E27FC236}">
                  <a16:creationId xmlns="" xmlns:a16="http://schemas.microsoft.com/office/drawing/2014/main" id="{22501F40-93B7-43C8-8637-44B81928AA55}"/>
                </a:ext>
              </a:extLst>
            </p:cNvPr>
            <p:cNvSpPr>
              <a:spLocks noChangeShapeType="1"/>
            </p:cNvSpPr>
            <p:nvPr/>
          </p:nvSpPr>
          <p:spPr bwMode="auto">
            <a:xfrm>
              <a:off x="657"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15" name="Line 7">
              <a:extLst>
                <a:ext uri="{FF2B5EF4-FFF2-40B4-BE49-F238E27FC236}">
                  <a16:creationId xmlns="" xmlns:a16="http://schemas.microsoft.com/office/drawing/2014/main" id="{5BA243FE-D82E-4E70-BF37-04567AEB88EC}"/>
                </a:ext>
              </a:extLst>
            </p:cNvPr>
            <p:cNvSpPr>
              <a:spLocks noChangeShapeType="1"/>
            </p:cNvSpPr>
            <p:nvPr/>
          </p:nvSpPr>
          <p:spPr bwMode="auto">
            <a:xfrm>
              <a:off x="748"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16" name="Line 8">
              <a:extLst>
                <a:ext uri="{FF2B5EF4-FFF2-40B4-BE49-F238E27FC236}">
                  <a16:creationId xmlns="" xmlns:a16="http://schemas.microsoft.com/office/drawing/2014/main" id="{29511402-2702-43A4-A5F1-9E1B50BFECED}"/>
                </a:ext>
              </a:extLst>
            </p:cNvPr>
            <p:cNvSpPr>
              <a:spLocks noChangeShapeType="1"/>
            </p:cNvSpPr>
            <p:nvPr/>
          </p:nvSpPr>
          <p:spPr bwMode="auto">
            <a:xfrm>
              <a:off x="839"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17" name="Line 9">
              <a:extLst>
                <a:ext uri="{FF2B5EF4-FFF2-40B4-BE49-F238E27FC236}">
                  <a16:creationId xmlns="" xmlns:a16="http://schemas.microsoft.com/office/drawing/2014/main" id="{DACA27C0-AAA6-4897-98FB-4DC67AB52C7D}"/>
                </a:ext>
              </a:extLst>
            </p:cNvPr>
            <p:cNvSpPr>
              <a:spLocks noChangeShapeType="1"/>
            </p:cNvSpPr>
            <p:nvPr/>
          </p:nvSpPr>
          <p:spPr bwMode="auto">
            <a:xfrm>
              <a:off x="930"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18" name="Line 10">
              <a:extLst>
                <a:ext uri="{FF2B5EF4-FFF2-40B4-BE49-F238E27FC236}">
                  <a16:creationId xmlns="" xmlns:a16="http://schemas.microsoft.com/office/drawing/2014/main" id="{9CBF542C-DC78-496B-B16E-118757E95F58}"/>
                </a:ext>
              </a:extLst>
            </p:cNvPr>
            <p:cNvSpPr>
              <a:spLocks noChangeShapeType="1"/>
            </p:cNvSpPr>
            <p:nvPr/>
          </p:nvSpPr>
          <p:spPr bwMode="auto">
            <a:xfrm>
              <a:off x="1020"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19" name="Line 11">
              <a:extLst>
                <a:ext uri="{FF2B5EF4-FFF2-40B4-BE49-F238E27FC236}">
                  <a16:creationId xmlns="" xmlns:a16="http://schemas.microsoft.com/office/drawing/2014/main" id="{8DF22D6E-9DCE-4F21-B44D-D7875A6AF8D3}"/>
                </a:ext>
              </a:extLst>
            </p:cNvPr>
            <p:cNvSpPr>
              <a:spLocks noChangeShapeType="1"/>
            </p:cNvSpPr>
            <p:nvPr/>
          </p:nvSpPr>
          <p:spPr bwMode="auto">
            <a:xfrm>
              <a:off x="1111"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20" name="Line 12">
              <a:extLst>
                <a:ext uri="{FF2B5EF4-FFF2-40B4-BE49-F238E27FC236}">
                  <a16:creationId xmlns="" xmlns:a16="http://schemas.microsoft.com/office/drawing/2014/main" id="{6676E531-6835-4FED-AF02-CA840E269291}"/>
                </a:ext>
              </a:extLst>
            </p:cNvPr>
            <p:cNvSpPr>
              <a:spLocks noChangeShapeType="1"/>
            </p:cNvSpPr>
            <p:nvPr/>
          </p:nvSpPr>
          <p:spPr bwMode="auto">
            <a:xfrm>
              <a:off x="1202"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21" name="Line 13">
              <a:extLst>
                <a:ext uri="{FF2B5EF4-FFF2-40B4-BE49-F238E27FC236}">
                  <a16:creationId xmlns="" xmlns:a16="http://schemas.microsoft.com/office/drawing/2014/main" id="{BB232BF0-2130-4202-A1E7-86852A179292}"/>
                </a:ext>
              </a:extLst>
            </p:cNvPr>
            <p:cNvSpPr>
              <a:spLocks noChangeShapeType="1"/>
            </p:cNvSpPr>
            <p:nvPr/>
          </p:nvSpPr>
          <p:spPr bwMode="auto">
            <a:xfrm>
              <a:off x="1293"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22" name="Line 14">
              <a:extLst>
                <a:ext uri="{FF2B5EF4-FFF2-40B4-BE49-F238E27FC236}">
                  <a16:creationId xmlns="" xmlns:a16="http://schemas.microsoft.com/office/drawing/2014/main" id="{DB5B2055-0C7E-4E8D-BA1C-9B84D2D05793}"/>
                </a:ext>
              </a:extLst>
            </p:cNvPr>
            <p:cNvSpPr>
              <a:spLocks noChangeShapeType="1"/>
            </p:cNvSpPr>
            <p:nvPr/>
          </p:nvSpPr>
          <p:spPr bwMode="auto">
            <a:xfrm>
              <a:off x="1383"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23" name="Line 15">
              <a:extLst>
                <a:ext uri="{FF2B5EF4-FFF2-40B4-BE49-F238E27FC236}">
                  <a16:creationId xmlns="" xmlns:a16="http://schemas.microsoft.com/office/drawing/2014/main" id="{58C7EF73-EB61-46C4-A716-C9990C26D0D6}"/>
                </a:ext>
              </a:extLst>
            </p:cNvPr>
            <p:cNvSpPr>
              <a:spLocks noChangeShapeType="1"/>
            </p:cNvSpPr>
            <p:nvPr/>
          </p:nvSpPr>
          <p:spPr bwMode="auto">
            <a:xfrm>
              <a:off x="1474"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24" name="Line 16">
              <a:extLst>
                <a:ext uri="{FF2B5EF4-FFF2-40B4-BE49-F238E27FC236}">
                  <a16:creationId xmlns="" xmlns:a16="http://schemas.microsoft.com/office/drawing/2014/main" id="{43170C21-86CE-4F5C-894B-09AC618D3289}"/>
                </a:ext>
              </a:extLst>
            </p:cNvPr>
            <p:cNvSpPr>
              <a:spLocks noChangeShapeType="1"/>
            </p:cNvSpPr>
            <p:nvPr/>
          </p:nvSpPr>
          <p:spPr bwMode="auto">
            <a:xfrm>
              <a:off x="1565"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25" name="Line 17">
              <a:extLst>
                <a:ext uri="{FF2B5EF4-FFF2-40B4-BE49-F238E27FC236}">
                  <a16:creationId xmlns="" xmlns:a16="http://schemas.microsoft.com/office/drawing/2014/main" id="{1CBA2540-4ED2-433D-9DC8-966E08C2E09C}"/>
                </a:ext>
              </a:extLst>
            </p:cNvPr>
            <p:cNvSpPr>
              <a:spLocks noChangeShapeType="1"/>
            </p:cNvSpPr>
            <p:nvPr/>
          </p:nvSpPr>
          <p:spPr bwMode="auto">
            <a:xfrm>
              <a:off x="1656"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26" name="Line 18">
              <a:extLst>
                <a:ext uri="{FF2B5EF4-FFF2-40B4-BE49-F238E27FC236}">
                  <a16:creationId xmlns="" xmlns:a16="http://schemas.microsoft.com/office/drawing/2014/main" id="{9D339967-4218-4E46-8682-58AA4A98F9A2}"/>
                </a:ext>
              </a:extLst>
            </p:cNvPr>
            <p:cNvSpPr>
              <a:spLocks noChangeShapeType="1"/>
            </p:cNvSpPr>
            <p:nvPr/>
          </p:nvSpPr>
          <p:spPr bwMode="auto">
            <a:xfrm>
              <a:off x="1746"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27" name="Line 19">
              <a:extLst>
                <a:ext uri="{FF2B5EF4-FFF2-40B4-BE49-F238E27FC236}">
                  <a16:creationId xmlns="" xmlns:a16="http://schemas.microsoft.com/office/drawing/2014/main" id="{3EE8225B-2156-4CD6-8662-99659C294B7B}"/>
                </a:ext>
              </a:extLst>
            </p:cNvPr>
            <p:cNvSpPr>
              <a:spLocks noChangeShapeType="1"/>
            </p:cNvSpPr>
            <p:nvPr/>
          </p:nvSpPr>
          <p:spPr bwMode="auto">
            <a:xfrm>
              <a:off x="1837"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28" name="Line 20">
              <a:extLst>
                <a:ext uri="{FF2B5EF4-FFF2-40B4-BE49-F238E27FC236}">
                  <a16:creationId xmlns="" xmlns:a16="http://schemas.microsoft.com/office/drawing/2014/main" id="{B93A18A4-7A71-475C-92BB-E9DFAC344F2C}"/>
                </a:ext>
              </a:extLst>
            </p:cNvPr>
            <p:cNvSpPr>
              <a:spLocks noChangeShapeType="1"/>
            </p:cNvSpPr>
            <p:nvPr/>
          </p:nvSpPr>
          <p:spPr bwMode="auto">
            <a:xfrm>
              <a:off x="1927"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29" name="Line 21">
              <a:extLst>
                <a:ext uri="{FF2B5EF4-FFF2-40B4-BE49-F238E27FC236}">
                  <a16:creationId xmlns="" xmlns:a16="http://schemas.microsoft.com/office/drawing/2014/main" id="{F8CEE150-1E88-4F73-A0B0-A76792F7047B}"/>
                </a:ext>
              </a:extLst>
            </p:cNvPr>
            <p:cNvSpPr>
              <a:spLocks noChangeShapeType="1"/>
            </p:cNvSpPr>
            <p:nvPr/>
          </p:nvSpPr>
          <p:spPr bwMode="auto">
            <a:xfrm>
              <a:off x="2018"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30" name="Line 22">
              <a:extLst>
                <a:ext uri="{FF2B5EF4-FFF2-40B4-BE49-F238E27FC236}">
                  <a16:creationId xmlns="" xmlns:a16="http://schemas.microsoft.com/office/drawing/2014/main" id="{63DC943B-3EF7-4409-91AE-359F9418E11E}"/>
                </a:ext>
              </a:extLst>
            </p:cNvPr>
            <p:cNvSpPr>
              <a:spLocks noChangeShapeType="1"/>
            </p:cNvSpPr>
            <p:nvPr/>
          </p:nvSpPr>
          <p:spPr bwMode="auto">
            <a:xfrm>
              <a:off x="2108"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31" name="Line 23">
              <a:extLst>
                <a:ext uri="{FF2B5EF4-FFF2-40B4-BE49-F238E27FC236}">
                  <a16:creationId xmlns="" xmlns:a16="http://schemas.microsoft.com/office/drawing/2014/main" id="{070C3610-792B-4F65-84BC-83CD02B343CB}"/>
                </a:ext>
              </a:extLst>
            </p:cNvPr>
            <p:cNvSpPr>
              <a:spLocks noChangeShapeType="1"/>
            </p:cNvSpPr>
            <p:nvPr/>
          </p:nvSpPr>
          <p:spPr bwMode="auto">
            <a:xfrm>
              <a:off x="2199"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32" name="Line 24">
              <a:extLst>
                <a:ext uri="{FF2B5EF4-FFF2-40B4-BE49-F238E27FC236}">
                  <a16:creationId xmlns="" xmlns:a16="http://schemas.microsoft.com/office/drawing/2014/main" id="{697E4F81-EBB3-4DEA-9DE3-AA26EF20C101}"/>
                </a:ext>
              </a:extLst>
            </p:cNvPr>
            <p:cNvSpPr>
              <a:spLocks noChangeShapeType="1"/>
            </p:cNvSpPr>
            <p:nvPr/>
          </p:nvSpPr>
          <p:spPr bwMode="auto">
            <a:xfrm>
              <a:off x="2290"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33" name="Line 25">
              <a:extLst>
                <a:ext uri="{FF2B5EF4-FFF2-40B4-BE49-F238E27FC236}">
                  <a16:creationId xmlns="" xmlns:a16="http://schemas.microsoft.com/office/drawing/2014/main" id="{A9489E98-5884-4928-8A8C-53E65C8CA367}"/>
                </a:ext>
              </a:extLst>
            </p:cNvPr>
            <p:cNvSpPr>
              <a:spLocks noChangeShapeType="1"/>
            </p:cNvSpPr>
            <p:nvPr/>
          </p:nvSpPr>
          <p:spPr bwMode="auto">
            <a:xfrm>
              <a:off x="2381"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34" name="Line 26">
              <a:extLst>
                <a:ext uri="{FF2B5EF4-FFF2-40B4-BE49-F238E27FC236}">
                  <a16:creationId xmlns="" xmlns:a16="http://schemas.microsoft.com/office/drawing/2014/main" id="{9CB03FDD-29C5-45E3-8DB8-1D1ACB105183}"/>
                </a:ext>
              </a:extLst>
            </p:cNvPr>
            <p:cNvSpPr>
              <a:spLocks noChangeShapeType="1"/>
            </p:cNvSpPr>
            <p:nvPr/>
          </p:nvSpPr>
          <p:spPr bwMode="auto">
            <a:xfrm>
              <a:off x="2471"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35" name="Line 27">
              <a:extLst>
                <a:ext uri="{FF2B5EF4-FFF2-40B4-BE49-F238E27FC236}">
                  <a16:creationId xmlns="" xmlns:a16="http://schemas.microsoft.com/office/drawing/2014/main" id="{A4BFA729-10B1-4D8B-8CD1-8F5028F45178}"/>
                </a:ext>
              </a:extLst>
            </p:cNvPr>
            <p:cNvSpPr>
              <a:spLocks noChangeShapeType="1"/>
            </p:cNvSpPr>
            <p:nvPr/>
          </p:nvSpPr>
          <p:spPr bwMode="auto">
            <a:xfrm>
              <a:off x="2562"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36" name="Line 28">
              <a:extLst>
                <a:ext uri="{FF2B5EF4-FFF2-40B4-BE49-F238E27FC236}">
                  <a16:creationId xmlns="" xmlns:a16="http://schemas.microsoft.com/office/drawing/2014/main" id="{29E0228F-002C-4B7F-B69C-54AAD07FCFBA}"/>
                </a:ext>
              </a:extLst>
            </p:cNvPr>
            <p:cNvSpPr>
              <a:spLocks noChangeShapeType="1"/>
            </p:cNvSpPr>
            <p:nvPr/>
          </p:nvSpPr>
          <p:spPr bwMode="auto">
            <a:xfrm>
              <a:off x="2653"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37" name="Line 29">
              <a:extLst>
                <a:ext uri="{FF2B5EF4-FFF2-40B4-BE49-F238E27FC236}">
                  <a16:creationId xmlns="" xmlns:a16="http://schemas.microsoft.com/office/drawing/2014/main" id="{70F62421-4ECF-4588-ACAF-4BFDA00A3229}"/>
                </a:ext>
              </a:extLst>
            </p:cNvPr>
            <p:cNvSpPr>
              <a:spLocks noChangeShapeType="1"/>
            </p:cNvSpPr>
            <p:nvPr/>
          </p:nvSpPr>
          <p:spPr bwMode="auto">
            <a:xfrm>
              <a:off x="2744"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38" name="Line 30">
              <a:extLst>
                <a:ext uri="{FF2B5EF4-FFF2-40B4-BE49-F238E27FC236}">
                  <a16:creationId xmlns="" xmlns:a16="http://schemas.microsoft.com/office/drawing/2014/main" id="{20717C33-4943-49B7-9761-FA38176A68AE}"/>
                </a:ext>
              </a:extLst>
            </p:cNvPr>
            <p:cNvSpPr>
              <a:spLocks noChangeShapeType="1"/>
            </p:cNvSpPr>
            <p:nvPr/>
          </p:nvSpPr>
          <p:spPr bwMode="auto">
            <a:xfrm>
              <a:off x="2834"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39" name="Line 31">
              <a:extLst>
                <a:ext uri="{FF2B5EF4-FFF2-40B4-BE49-F238E27FC236}">
                  <a16:creationId xmlns="" xmlns:a16="http://schemas.microsoft.com/office/drawing/2014/main" id="{C6E52D5D-2203-4FF7-8B81-9ADFE2FDAD7D}"/>
                </a:ext>
              </a:extLst>
            </p:cNvPr>
            <p:cNvSpPr>
              <a:spLocks noChangeShapeType="1"/>
            </p:cNvSpPr>
            <p:nvPr/>
          </p:nvSpPr>
          <p:spPr bwMode="auto">
            <a:xfrm>
              <a:off x="2925"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40" name="Line 32">
              <a:extLst>
                <a:ext uri="{FF2B5EF4-FFF2-40B4-BE49-F238E27FC236}">
                  <a16:creationId xmlns="" xmlns:a16="http://schemas.microsoft.com/office/drawing/2014/main" id="{27EAD205-4A55-4A29-84B8-7A5DBFDF885B}"/>
                </a:ext>
              </a:extLst>
            </p:cNvPr>
            <p:cNvSpPr>
              <a:spLocks noChangeShapeType="1"/>
            </p:cNvSpPr>
            <p:nvPr/>
          </p:nvSpPr>
          <p:spPr bwMode="auto">
            <a:xfrm>
              <a:off x="3016"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41" name="Line 33">
              <a:extLst>
                <a:ext uri="{FF2B5EF4-FFF2-40B4-BE49-F238E27FC236}">
                  <a16:creationId xmlns="" xmlns:a16="http://schemas.microsoft.com/office/drawing/2014/main" id="{AE47E3B9-03F9-403E-B200-1C0853CA06E1}"/>
                </a:ext>
              </a:extLst>
            </p:cNvPr>
            <p:cNvSpPr>
              <a:spLocks noChangeShapeType="1"/>
            </p:cNvSpPr>
            <p:nvPr/>
          </p:nvSpPr>
          <p:spPr bwMode="auto">
            <a:xfrm>
              <a:off x="3107"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42" name="Line 34">
              <a:extLst>
                <a:ext uri="{FF2B5EF4-FFF2-40B4-BE49-F238E27FC236}">
                  <a16:creationId xmlns="" xmlns:a16="http://schemas.microsoft.com/office/drawing/2014/main" id="{BC66C891-9EE7-4EC0-9BD8-C7244C42B02D}"/>
                </a:ext>
              </a:extLst>
            </p:cNvPr>
            <p:cNvSpPr>
              <a:spLocks noChangeShapeType="1"/>
            </p:cNvSpPr>
            <p:nvPr/>
          </p:nvSpPr>
          <p:spPr bwMode="auto">
            <a:xfrm>
              <a:off x="3197"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43" name="Line 35">
              <a:extLst>
                <a:ext uri="{FF2B5EF4-FFF2-40B4-BE49-F238E27FC236}">
                  <a16:creationId xmlns="" xmlns:a16="http://schemas.microsoft.com/office/drawing/2014/main" id="{A7B790BE-BD7B-4CB0-A9C7-B82598762AD0}"/>
                </a:ext>
              </a:extLst>
            </p:cNvPr>
            <p:cNvSpPr>
              <a:spLocks noChangeShapeType="1"/>
            </p:cNvSpPr>
            <p:nvPr/>
          </p:nvSpPr>
          <p:spPr bwMode="auto">
            <a:xfrm>
              <a:off x="3288"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44" name="Line 36">
              <a:extLst>
                <a:ext uri="{FF2B5EF4-FFF2-40B4-BE49-F238E27FC236}">
                  <a16:creationId xmlns="" xmlns:a16="http://schemas.microsoft.com/office/drawing/2014/main" id="{84D09A7A-94AC-402A-A6E2-A421A68729FA}"/>
                </a:ext>
              </a:extLst>
            </p:cNvPr>
            <p:cNvSpPr>
              <a:spLocks noChangeShapeType="1"/>
            </p:cNvSpPr>
            <p:nvPr/>
          </p:nvSpPr>
          <p:spPr bwMode="auto">
            <a:xfrm>
              <a:off x="3379"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45" name="Line 37">
              <a:extLst>
                <a:ext uri="{FF2B5EF4-FFF2-40B4-BE49-F238E27FC236}">
                  <a16:creationId xmlns="" xmlns:a16="http://schemas.microsoft.com/office/drawing/2014/main" id="{5D8E0206-CD30-4B85-A42F-DF40150F6153}"/>
                </a:ext>
              </a:extLst>
            </p:cNvPr>
            <p:cNvSpPr>
              <a:spLocks noChangeShapeType="1"/>
            </p:cNvSpPr>
            <p:nvPr/>
          </p:nvSpPr>
          <p:spPr bwMode="auto">
            <a:xfrm>
              <a:off x="3470"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46" name="Line 38">
              <a:extLst>
                <a:ext uri="{FF2B5EF4-FFF2-40B4-BE49-F238E27FC236}">
                  <a16:creationId xmlns="" xmlns:a16="http://schemas.microsoft.com/office/drawing/2014/main" id="{9F74B027-EA14-454B-AF51-D6C3D792B89F}"/>
                </a:ext>
              </a:extLst>
            </p:cNvPr>
            <p:cNvSpPr>
              <a:spLocks noChangeShapeType="1"/>
            </p:cNvSpPr>
            <p:nvPr/>
          </p:nvSpPr>
          <p:spPr bwMode="auto">
            <a:xfrm>
              <a:off x="3560"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47" name="Line 39">
              <a:extLst>
                <a:ext uri="{FF2B5EF4-FFF2-40B4-BE49-F238E27FC236}">
                  <a16:creationId xmlns="" xmlns:a16="http://schemas.microsoft.com/office/drawing/2014/main" id="{B80EB26F-118E-499A-9D67-2C012B975BDF}"/>
                </a:ext>
              </a:extLst>
            </p:cNvPr>
            <p:cNvSpPr>
              <a:spLocks noChangeShapeType="1"/>
            </p:cNvSpPr>
            <p:nvPr/>
          </p:nvSpPr>
          <p:spPr bwMode="auto">
            <a:xfrm>
              <a:off x="3651"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48" name="Line 40">
              <a:extLst>
                <a:ext uri="{FF2B5EF4-FFF2-40B4-BE49-F238E27FC236}">
                  <a16:creationId xmlns="" xmlns:a16="http://schemas.microsoft.com/office/drawing/2014/main" id="{169686EB-F8E3-4FC0-8000-553F8B39BCA6}"/>
                </a:ext>
              </a:extLst>
            </p:cNvPr>
            <p:cNvSpPr>
              <a:spLocks noChangeShapeType="1"/>
            </p:cNvSpPr>
            <p:nvPr/>
          </p:nvSpPr>
          <p:spPr bwMode="auto">
            <a:xfrm>
              <a:off x="3742"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49" name="Line 41">
              <a:extLst>
                <a:ext uri="{FF2B5EF4-FFF2-40B4-BE49-F238E27FC236}">
                  <a16:creationId xmlns="" xmlns:a16="http://schemas.microsoft.com/office/drawing/2014/main" id="{C1A93E78-455E-42BA-8D2F-300339653BEF}"/>
                </a:ext>
              </a:extLst>
            </p:cNvPr>
            <p:cNvSpPr>
              <a:spLocks noChangeShapeType="1"/>
            </p:cNvSpPr>
            <p:nvPr/>
          </p:nvSpPr>
          <p:spPr bwMode="auto">
            <a:xfrm>
              <a:off x="3833"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50" name="Line 42">
              <a:extLst>
                <a:ext uri="{FF2B5EF4-FFF2-40B4-BE49-F238E27FC236}">
                  <a16:creationId xmlns="" xmlns:a16="http://schemas.microsoft.com/office/drawing/2014/main" id="{10540142-346C-40EC-B6FB-1A0320AB26DF}"/>
                </a:ext>
              </a:extLst>
            </p:cNvPr>
            <p:cNvSpPr>
              <a:spLocks noChangeShapeType="1"/>
            </p:cNvSpPr>
            <p:nvPr/>
          </p:nvSpPr>
          <p:spPr bwMode="auto">
            <a:xfrm>
              <a:off x="3923"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51" name="Line 43">
              <a:extLst>
                <a:ext uri="{FF2B5EF4-FFF2-40B4-BE49-F238E27FC236}">
                  <a16:creationId xmlns="" xmlns:a16="http://schemas.microsoft.com/office/drawing/2014/main" id="{6343CAE8-6F42-4ABE-A5BB-21D283EA1233}"/>
                </a:ext>
              </a:extLst>
            </p:cNvPr>
            <p:cNvSpPr>
              <a:spLocks noChangeShapeType="1"/>
            </p:cNvSpPr>
            <p:nvPr/>
          </p:nvSpPr>
          <p:spPr bwMode="auto">
            <a:xfrm>
              <a:off x="4014"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52" name="Line 44">
              <a:extLst>
                <a:ext uri="{FF2B5EF4-FFF2-40B4-BE49-F238E27FC236}">
                  <a16:creationId xmlns="" xmlns:a16="http://schemas.microsoft.com/office/drawing/2014/main" id="{5110855F-5520-4C6F-A574-3B51676DD149}"/>
                </a:ext>
              </a:extLst>
            </p:cNvPr>
            <p:cNvSpPr>
              <a:spLocks noChangeShapeType="1"/>
            </p:cNvSpPr>
            <p:nvPr/>
          </p:nvSpPr>
          <p:spPr bwMode="auto">
            <a:xfrm>
              <a:off x="4105"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53" name="Line 45">
              <a:extLst>
                <a:ext uri="{FF2B5EF4-FFF2-40B4-BE49-F238E27FC236}">
                  <a16:creationId xmlns="" xmlns:a16="http://schemas.microsoft.com/office/drawing/2014/main" id="{E5D81282-F22B-4D4B-AC30-84CF9754DD1C}"/>
                </a:ext>
              </a:extLst>
            </p:cNvPr>
            <p:cNvSpPr>
              <a:spLocks noChangeShapeType="1"/>
            </p:cNvSpPr>
            <p:nvPr/>
          </p:nvSpPr>
          <p:spPr bwMode="auto">
            <a:xfrm>
              <a:off x="4196"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54" name="Line 46">
              <a:extLst>
                <a:ext uri="{FF2B5EF4-FFF2-40B4-BE49-F238E27FC236}">
                  <a16:creationId xmlns="" xmlns:a16="http://schemas.microsoft.com/office/drawing/2014/main" id="{8EDF2052-7BA1-4E38-A76F-193CB22B477C}"/>
                </a:ext>
              </a:extLst>
            </p:cNvPr>
            <p:cNvSpPr>
              <a:spLocks noChangeShapeType="1"/>
            </p:cNvSpPr>
            <p:nvPr/>
          </p:nvSpPr>
          <p:spPr bwMode="auto">
            <a:xfrm>
              <a:off x="4286"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55" name="Line 47">
              <a:extLst>
                <a:ext uri="{FF2B5EF4-FFF2-40B4-BE49-F238E27FC236}">
                  <a16:creationId xmlns="" xmlns:a16="http://schemas.microsoft.com/office/drawing/2014/main" id="{10781565-42AC-481D-9A43-9F514BFE156C}"/>
                </a:ext>
              </a:extLst>
            </p:cNvPr>
            <p:cNvSpPr>
              <a:spLocks noChangeShapeType="1"/>
            </p:cNvSpPr>
            <p:nvPr/>
          </p:nvSpPr>
          <p:spPr bwMode="auto">
            <a:xfrm>
              <a:off x="4377"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56" name="Line 48">
              <a:extLst>
                <a:ext uri="{FF2B5EF4-FFF2-40B4-BE49-F238E27FC236}">
                  <a16:creationId xmlns="" xmlns:a16="http://schemas.microsoft.com/office/drawing/2014/main" id="{AC7F6831-C563-4DBE-B0F7-6D2804261F77}"/>
                </a:ext>
              </a:extLst>
            </p:cNvPr>
            <p:cNvSpPr>
              <a:spLocks noChangeShapeType="1"/>
            </p:cNvSpPr>
            <p:nvPr/>
          </p:nvSpPr>
          <p:spPr bwMode="auto">
            <a:xfrm>
              <a:off x="4468"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57" name="Line 49">
              <a:extLst>
                <a:ext uri="{FF2B5EF4-FFF2-40B4-BE49-F238E27FC236}">
                  <a16:creationId xmlns="" xmlns:a16="http://schemas.microsoft.com/office/drawing/2014/main" id="{38DDD513-12F6-4F36-99F4-8F4E0759ACCA}"/>
                </a:ext>
              </a:extLst>
            </p:cNvPr>
            <p:cNvSpPr>
              <a:spLocks noChangeShapeType="1"/>
            </p:cNvSpPr>
            <p:nvPr/>
          </p:nvSpPr>
          <p:spPr bwMode="auto">
            <a:xfrm>
              <a:off x="4559"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58" name="Line 50">
              <a:extLst>
                <a:ext uri="{FF2B5EF4-FFF2-40B4-BE49-F238E27FC236}">
                  <a16:creationId xmlns="" xmlns:a16="http://schemas.microsoft.com/office/drawing/2014/main" id="{775F8835-F4F9-4F72-865F-E7C2B932607D}"/>
                </a:ext>
              </a:extLst>
            </p:cNvPr>
            <p:cNvSpPr>
              <a:spLocks noChangeShapeType="1"/>
            </p:cNvSpPr>
            <p:nvPr/>
          </p:nvSpPr>
          <p:spPr bwMode="auto">
            <a:xfrm>
              <a:off x="4649"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59" name="Line 51">
              <a:extLst>
                <a:ext uri="{FF2B5EF4-FFF2-40B4-BE49-F238E27FC236}">
                  <a16:creationId xmlns="" xmlns:a16="http://schemas.microsoft.com/office/drawing/2014/main" id="{48A47890-A7C5-44C3-BA41-7F12C089A0CD}"/>
                </a:ext>
              </a:extLst>
            </p:cNvPr>
            <p:cNvSpPr>
              <a:spLocks noChangeShapeType="1"/>
            </p:cNvSpPr>
            <p:nvPr/>
          </p:nvSpPr>
          <p:spPr bwMode="auto">
            <a:xfrm>
              <a:off x="4740"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60" name="Line 52">
              <a:extLst>
                <a:ext uri="{FF2B5EF4-FFF2-40B4-BE49-F238E27FC236}">
                  <a16:creationId xmlns="" xmlns:a16="http://schemas.microsoft.com/office/drawing/2014/main" id="{D6D1193B-4AB3-4929-BA45-017A9C2EA60E}"/>
                </a:ext>
              </a:extLst>
            </p:cNvPr>
            <p:cNvSpPr>
              <a:spLocks noChangeShapeType="1"/>
            </p:cNvSpPr>
            <p:nvPr/>
          </p:nvSpPr>
          <p:spPr bwMode="auto">
            <a:xfrm>
              <a:off x="4830"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61" name="Line 53">
              <a:extLst>
                <a:ext uri="{FF2B5EF4-FFF2-40B4-BE49-F238E27FC236}">
                  <a16:creationId xmlns="" xmlns:a16="http://schemas.microsoft.com/office/drawing/2014/main" id="{BF5E155B-A1F5-4B46-BA7A-DD05C75CA02B}"/>
                </a:ext>
              </a:extLst>
            </p:cNvPr>
            <p:cNvSpPr>
              <a:spLocks noChangeShapeType="1"/>
            </p:cNvSpPr>
            <p:nvPr/>
          </p:nvSpPr>
          <p:spPr bwMode="auto">
            <a:xfrm>
              <a:off x="4921"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62" name="Line 54">
              <a:extLst>
                <a:ext uri="{FF2B5EF4-FFF2-40B4-BE49-F238E27FC236}">
                  <a16:creationId xmlns="" xmlns:a16="http://schemas.microsoft.com/office/drawing/2014/main" id="{10A82C00-6776-4472-85CF-E5883A298C6D}"/>
                </a:ext>
              </a:extLst>
            </p:cNvPr>
            <p:cNvSpPr>
              <a:spLocks noChangeShapeType="1"/>
            </p:cNvSpPr>
            <p:nvPr/>
          </p:nvSpPr>
          <p:spPr bwMode="auto">
            <a:xfrm>
              <a:off x="5011"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63" name="Line 55">
              <a:extLst>
                <a:ext uri="{FF2B5EF4-FFF2-40B4-BE49-F238E27FC236}">
                  <a16:creationId xmlns="" xmlns:a16="http://schemas.microsoft.com/office/drawing/2014/main" id="{4BFE2B81-4D56-48C1-8413-379EBA26FF47}"/>
                </a:ext>
              </a:extLst>
            </p:cNvPr>
            <p:cNvSpPr>
              <a:spLocks noChangeShapeType="1"/>
            </p:cNvSpPr>
            <p:nvPr/>
          </p:nvSpPr>
          <p:spPr bwMode="auto">
            <a:xfrm>
              <a:off x="5102"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64" name="Line 56">
              <a:extLst>
                <a:ext uri="{FF2B5EF4-FFF2-40B4-BE49-F238E27FC236}">
                  <a16:creationId xmlns="" xmlns:a16="http://schemas.microsoft.com/office/drawing/2014/main" id="{FB15AEB3-7AF7-41C7-9B75-7B7025D2378E}"/>
                </a:ext>
              </a:extLst>
            </p:cNvPr>
            <p:cNvSpPr>
              <a:spLocks noChangeShapeType="1"/>
            </p:cNvSpPr>
            <p:nvPr/>
          </p:nvSpPr>
          <p:spPr bwMode="auto">
            <a:xfrm>
              <a:off x="5193"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65" name="Line 57">
              <a:extLst>
                <a:ext uri="{FF2B5EF4-FFF2-40B4-BE49-F238E27FC236}">
                  <a16:creationId xmlns="" xmlns:a16="http://schemas.microsoft.com/office/drawing/2014/main" id="{53F6061F-3534-4EF1-A66B-E8DCFB90370C}"/>
                </a:ext>
              </a:extLst>
            </p:cNvPr>
            <p:cNvSpPr>
              <a:spLocks noChangeShapeType="1"/>
            </p:cNvSpPr>
            <p:nvPr/>
          </p:nvSpPr>
          <p:spPr bwMode="auto">
            <a:xfrm>
              <a:off x="5284"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66" name="Line 58">
              <a:extLst>
                <a:ext uri="{FF2B5EF4-FFF2-40B4-BE49-F238E27FC236}">
                  <a16:creationId xmlns="" xmlns:a16="http://schemas.microsoft.com/office/drawing/2014/main" id="{7DF89FD9-D1B3-4CAF-BBBA-C354D23CD3FF}"/>
                </a:ext>
              </a:extLst>
            </p:cNvPr>
            <p:cNvSpPr>
              <a:spLocks noChangeShapeType="1"/>
            </p:cNvSpPr>
            <p:nvPr/>
          </p:nvSpPr>
          <p:spPr bwMode="auto">
            <a:xfrm>
              <a:off x="5374" y="2568"/>
              <a:ext cx="0" cy="272"/>
            </a:xfrm>
            <a:prstGeom prst="line">
              <a:avLst/>
            </a:prstGeom>
            <a:noFill/>
            <a:ln w="5715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67" name="Line 59">
              <a:extLst>
                <a:ext uri="{FF2B5EF4-FFF2-40B4-BE49-F238E27FC236}">
                  <a16:creationId xmlns="" xmlns:a16="http://schemas.microsoft.com/office/drawing/2014/main" id="{E9C3F18A-A76C-4946-ADAB-FA04A508E8C1}"/>
                </a:ext>
              </a:extLst>
            </p:cNvPr>
            <p:cNvSpPr>
              <a:spLocks noChangeShapeType="1"/>
            </p:cNvSpPr>
            <p:nvPr/>
          </p:nvSpPr>
          <p:spPr bwMode="auto">
            <a:xfrm>
              <a:off x="385" y="2795"/>
              <a:ext cx="5080" cy="0"/>
            </a:xfrm>
            <a:prstGeom prst="line">
              <a:avLst/>
            </a:prstGeom>
            <a:noFill/>
            <a:ln w="190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68" name="Line 60">
              <a:extLst>
                <a:ext uri="{FF2B5EF4-FFF2-40B4-BE49-F238E27FC236}">
                  <a16:creationId xmlns="" xmlns:a16="http://schemas.microsoft.com/office/drawing/2014/main" id="{30F6E50A-0260-4D2C-BF78-3638ED35FAAC}"/>
                </a:ext>
              </a:extLst>
            </p:cNvPr>
            <p:cNvSpPr>
              <a:spLocks noChangeShapeType="1"/>
            </p:cNvSpPr>
            <p:nvPr/>
          </p:nvSpPr>
          <p:spPr bwMode="auto">
            <a:xfrm>
              <a:off x="385" y="2614"/>
              <a:ext cx="5080" cy="0"/>
            </a:xfrm>
            <a:prstGeom prst="line">
              <a:avLst/>
            </a:prstGeom>
            <a:noFill/>
            <a:ln w="190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grpSp>
      <p:pic>
        <p:nvPicPr>
          <p:cNvPr id="69" name="Picture 62">
            <a:extLst>
              <a:ext uri="{FF2B5EF4-FFF2-40B4-BE49-F238E27FC236}">
                <a16:creationId xmlns="" xmlns:a16="http://schemas.microsoft.com/office/drawing/2014/main" id="{7CE501B1-10BE-4B1F-B282-4AB81AAA6E7F}"/>
              </a:ext>
            </a:extLst>
          </p:cNvPr>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541338" y="4597400"/>
            <a:ext cx="503237" cy="503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0" name="Picture 64">
            <a:extLst>
              <a:ext uri="{FF2B5EF4-FFF2-40B4-BE49-F238E27FC236}">
                <a16:creationId xmlns="" xmlns:a16="http://schemas.microsoft.com/office/drawing/2014/main" id="{18FA97E1-0EE2-4423-A193-430B18FE856A}"/>
              </a:ext>
            </a:extLst>
          </p:cNvPr>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4141788" y="5607050"/>
            <a:ext cx="503237" cy="503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 name="Picture 65">
            <a:extLst>
              <a:ext uri="{FF2B5EF4-FFF2-40B4-BE49-F238E27FC236}">
                <a16:creationId xmlns="" xmlns:a16="http://schemas.microsoft.com/office/drawing/2014/main" id="{57E712F6-CE27-4A87-B5EA-6F0090E3CD38}"/>
              </a:ext>
            </a:extLst>
          </p:cNvPr>
          <p:cNvPicPr>
            <a:picLocks noChangeAspect="1" noChangeArrowheads="1"/>
          </p:cNvPicPr>
          <p:nvPr/>
        </p:nvPicPr>
        <p:blipFill>
          <a:blip r:embed="rId6" cstate="email">
            <a:extLst>
              <a:ext uri="{28A0092B-C50C-407E-A947-70E740481C1C}">
                <a14:useLocalDpi xmlns="" xmlns:a14="http://schemas.microsoft.com/office/drawing/2010/main" val="0"/>
              </a:ext>
            </a:extLst>
          </a:blip>
          <a:srcRect/>
          <a:stretch>
            <a:fillRect/>
          </a:stretch>
        </p:blipFill>
        <p:spPr bwMode="auto">
          <a:xfrm>
            <a:off x="1528763" y="2220913"/>
            <a:ext cx="468312" cy="468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2" name="Picture 71">
            <a:extLst>
              <a:ext uri="{FF2B5EF4-FFF2-40B4-BE49-F238E27FC236}">
                <a16:creationId xmlns="" xmlns:a16="http://schemas.microsoft.com/office/drawing/2014/main" id="{5D5B09C1-4AAB-4C42-BBAA-AA0658D11B61}"/>
              </a:ext>
            </a:extLst>
          </p:cNvPr>
          <p:cNvPicPr>
            <a:picLocks noChangeAspect="1" noChangeArrowheads="1"/>
          </p:cNvPicPr>
          <p:nvPr/>
        </p:nvPicPr>
        <p:blipFill>
          <a:blip r:embed="rId7" cstate="email">
            <a:extLst>
              <a:ext uri="{28A0092B-C50C-407E-A947-70E740481C1C}">
                <a14:useLocalDpi xmlns="" xmlns:a14="http://schemas.microsoft.com/office/drawing/2010/main" val="0"/>
              </a:ext>
            </a:extLst>
          </a:blip>
          <a:srcRect/>
          <a:stretch>
            <a:fillRect/>
          </a:stretch>
        </p:blipFill>
        <p:spPr bwMode="auto">
          <a:xfrm>
            <a:off x="1111250" y="3517900"/>
            <a:ext cx="504825" cy="504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3" name="Text Box 73">
            <a:extLst>
              <a:ext uri="{FF2B5EF4-FFF2-40B4-BE49-F238E27FC236}">
                <a16:creationId xmlns="" xmlns:a16="http://schemas.microsoft.com/office/drawing/2014/main" id="{2DF9A652-5099-49A7-9BB5-FA2F4451C83F}"/>
              </a:ext>
            </a:extLst>
          </p:cNvPr>
          <p:cNvSpPr txBox="1">
            <a:spLocks noChangeArrowheads="1"/>
          </p:cNvSpPr>
          <p:nvPr/>
        </p:nvSpPr>
        <p:spPr bwMode="auto">
          <a:xfrm>
            <a:off x="3781425" y="6110288"/>
            <a:ext cx="1208088" cy="2270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lgn="ctr">
                <a:solidFill>
                  <a:schemeClr val="accent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defTabSz="1300163">
              <a:spcBef>
                <a:spcPts val="600"/>
              </a:spcBef>
              <a:buFont typeface="Arial" panose="020B0604020202020204" pitchFamily="34" charset="0"/>
              <a:defRPr sz="1600">
                <a:solidFill>
                  <a:schemeClr val="tx1"/>
                </a:solidFill>
                <a:latin typeface="Arial" panose="020B0604020202020204" pitchFamily="34" charset="0"/>
              </a:defRPr>
            </a:lvl1pPr>
            <a:lvl2pPr marL="742950" indent="-285750" defTabSz="1300163">
              <a:spcBef>
                <a:spcPts val="600"/>
              </a:spcBef>
              <a:buClr>
                <a:srgbClr val="8996A0"/>
              </a:buClr>
              <a:buFont typeface="Wingdings" panose="05000000000000000000" pitchFamily="2" charset="2"/>
              <a:buChar char="§"/>
              <a:defRPr sz="1400">
                <a:solidFill>
                  <a:schemeClr val="tx1"/>
                </a:solidFill>
                <a:latin typeface="Arial" panose="020B0604020202020204" pitchFamily="34" charset="0"/>
              </a:defRPr>
            </a:lvl2pPr>
            <a:lvl3pPr marL="1143000" indent="-228600" defTabSz="1300163">
              <a:spcBef>
                <a:spcPts val="600"/>
              </a:spcBef>
              <a:buClr>
                <a:srgbClr val="8996A0"/>
              </a:buClr>
              <a:buFont typeface="Arial" panose="020B0604020202020204" pitchFamily="34" charset="0"/>
              <a:buChar char="–"/>
              <a:defRPr sz="1200">
                <a:solidFill>
                  <a:schemeClr val="tx1"/>
                </a:solidFill>
                <a:latin typeface="Arial" panose="020B0604020202020204" pitchFamily="34" charset="0"/>
              </a:defRPr>
            </a:lvl3pPr>
            <a:lvl4pPr marL="1600200" indent="-228600" defTabSz="1300163">
              <a:spcBef>
                <a:spcPts val="600"/>
              </a:spcBef>
              <a:buClr>
                <a:srgbClr val="8996A0"/>
              </a:buClr>
              <a:buSzPct val="80000"/>
              <a:buFont typeface="Arial" panose="020B0604020202020204" pitchFamily="34" charset="0"/>
              <a:buChar char="&gt;"/>
              <a:defRPr sz="1200">
                <a:solidFill>
                  <a:schemeClr val="tx1"/>
                </a:solidFill>
                <a:latin typeface="Arial" panose="020B0604020202020204" pitchFamily="34" charset="0"/>
              </a:defRPr>
            </a:lvl4pPr>
            <a:lvl5pPr marL="2057400" indent="-228600" defTabSz="1300163">
              <a:lnSpc>
                <a:spcPts val="1600"/>
              </a:lnSpc>
              <a:spcBef>
                <a:spcPts val="600"/>
              </a:spcBef>
              <a:buClr>
                <a:srgbClr val="8996A0"/>
              </a:buClr>
              <a:buFont typeface="Arial" panose="020B0604020202020204" pitchFamily="34" charset="0"/>
              <a:buChar char="»"/>
              <a:defRPr sz="1200">
                <a:solidFill>
                  <a:schemeClr val="tx1"/>
                </a:solidFill>
                <a:latin typeface="Arial" panose="020B0604020202020204" pitchFamily="34" charset="0"/>
              </a:defRPr>
            </a:lvl5pPr>
            <a:lvl6pPr marL="25146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6pPr>
            <a:lvl7pPr marL="29718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7pPr>
            <a:lvl8pPr marL="34290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8pPr>
            <a:lvl9pPr marL="38862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9pPr>
          </a:lstStyle>
          <a:p>
            <a:pPr>
              <a:spcBef>
                <a:spcPct val="50000"/>
              </a:spcBef>
              <a:buClr>
                <a:schemeClr val="accent2"/>
              </a:buClr>
              <a:buFont typeface="Wingdings" panose="05000000000000000000" pitchFamily="2" charset="2"/>
              <a:buNone/>
            </a:pPr>
            <a:r>
              <a:rPr lang="en-GB" altLang="ru-RU" sz="1000" b="1"/>
              <a:t>Fixed Euro-balises</a:t>
            </a:r>
          </a:p>
        </p:txBody>
      </p:sp>
      <p:sp>
        <p:nvSpPr>
          <p:cNvPr id="74" name="Line 78">
            <a:extLst>
              <a:ext uri="{FF2B5EF4-FFF2-40B4-BE49-F238E27FC236}">
                <a16:creationId xmlns="" xmlns:a16="http://schemas.microsoft.com/office/drawing/2014/main" id="{A2C1D420-61FB-44D0-B98E-219DD13842E2}"/>
              </a:ext>
            </a:extLst>
          </p:cNvPr>
          <p:cNvSpPr>
            <a:spLocks noChangeShapeType="1"/>
          </p:cNvSpPr>
          <p:nvPr/>
        </p:nvSpPr>
        <p:spPr bwMode="auto">
          <a:xfrm flipH="1">
            <a:off x="828675" y="4022725"/>
            <a:ext cx="504825" cy="574675"/>
          </a:xfrm>
          <a:prstGeom prst="line">
            <a:avLst/>
          </a:prstGeom>
          <a:noFill/>
          <a:ln w="190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75" name="Line 80">
            <a:extLst>
              <a:ext uri="{FF2B5EF4-FFF2-40B4-BE49-F238E27FC236}">
                <a16:creationId xmlns="" xmlns:a16="http://schemas.microsoft.com/office/drawing/2014/main" id="{D3D10ABE-A271-4CA5-A8C1-4A4099A19999}"/>
              </a:ext>
            </a:extLst>
          </p:cNvPr>
          <p:cNvSpPr>
            <a:spLocks noChangeShapeType="1"/>
          </p:cNvSpPr>
          <p:nvPr/>
        </p:nvSpPr>
        <p:spPr bwMode="auto">
          <a:xfrm>
            <a:off x="1352550" y="4021139"/>
            <a:ext cx="412751" cy="558310"/>
          </a:xfrm>
          <a:prstGeom prst="line">
            <a:avLst/>
          </a:prstGeom>
          <a:noFill/>
          <a:ln w="190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pic>
        <p:nvPicPr>
          <p:cNvPr id="76" name="Picture 82">
            <a:extLst>
              <a:ext uri="{FF2B5EF4-FFF2-40B4-BE49-F238E27FC236}">
                <a16:creationId xmlns="" xmlns:a16="http://schemas.microsoft.com/office/drawing/2014/main" id="{C5A05664-F637-4E37-9F59-5ED0687A851E}"/>
              </a:ext>
            </a:extLst>
          </p:cNvPr>
          <p:cNvPicPr>
            <a:picLocks noChangeAspect="1" noChangeArrowheads="1"/>
          </p:cNvPicPr>
          <p:nvPr/>
        </p:nvPicPr>
        <p:blipFill>
          <a:blip r:embed="rId8" cstate="email">
            <a:extLst>
              <a:ext uri="{28A0092B-C50C-407E-A947-70E740481C1C}">
                <a14:useLocalDpi xmlns="" xmlns:a14="http://schemas.microsoft.com/office/drawing/2010/main" val="0"/>
              </a:ext>
            </a:extLst>
          </a:blip>
          <a:srcRect/>
          <a:stretch>
            <a:fillRect/>
          </a:stretch>
        </p:blipFill>
        <p:spPr bwMode="auto">
          <a:xfrm>
            <a:off x="1520209" y="4597400"/>
            <a:ext cx="503237" cy="504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7" name="Text Box 89">
            <a:extLst>
              <a:ext uri="{FF2B5EF4-FFF2-40B4-BE49-F238E27FC236}">
                <a16:creationId xmlns="" xmlns:a16="http://schemas.microsoft.com/office/drawing/2014/main" id="{152F2C35-53FD-4005-8746-4A671944D43D}"/>
              </a:ext>
            </a:extLst>
          </p:cNvPr>
          <p:cNvSpPr txBox="1">
            <a:spLocks noChangeArrowheads="1"/>
          </p:cNvSpPr>
          <p:nvPr/>
        </p:nvSpPr>
        <p:spPr bwMode="auto">
          <a:xfrm>
            <a:off x="2062163" y="1636713"/>
            <a:ext cx="727075" cy="225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lgn="ctr">
                <a:solidFill>
                  <a:schemeClr val="accent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defTabSz="1300163">
              <a:spcBef>
                <a:spcPts val="600"/>
              </a:spcBef>
              <a:buFont typeface="Arial" panose="020B0604020202020204" pitchFamily="34" charset="0"/>
              <a:defRPr sz="1600">
                <a:solidFill>
                  <a:schemeClr val="tx1"/>
                </a:solidFill>
                <a:latin typeface="Arial" panose="020B0604020202020204" pitchFamily="34" charset="0"/>
              </a:defRPr>
            </a:lvl1pPr>
            <a:lvl2pPr marL="742950" indent="-285750" defTabSz="1300163">
              <a:spcBef>
                <a:spcPts val="600"/>
              </a:spcBef>
              <a:buClr>
                <a:srgbClr val="8996A0"/>
              </a:buClr>
              <a:buFont typeface="Wingdings" panose="05000000000000000000" pitchFamily="2" charset="2"/>
              <a:buChar char="§"/>
              <a:defRPr sz="1400">
                <a:solidFill>
                  <a:schemeClr val="tx1"/>
                </a:solidFill>
                <a:latin typeface="Arial" panose="020B0604020202020204" pitchFamily="34" charset="0"/>
              </a:defRPr>
            </a:lvl2pPr>
            <a:lvl3pPr marL="1143000" indent="-228600" defTabSz="1300163">
              <a:spcBef>
                <a:spcPts val="600"/>
              </a:spcBef>
              <a:buClr>
                <a:srgbClr val="8996A0"/>
              </a:buClr>
              <a:buFont typeface="Arial" panose="020B0604020202020204" pitchFamily="34" charset="0"/>
              <a:buChar char="–"/>
              <a:defRPr sz="1200">
                <a:solidFill>
                  <a:schemeClr val="tx1"/>
                </a:solidFill>
                <a:latin typeface="Arial" panose="020B0604020202020204" pitchFamily="34" charset="0"/>
              </a:defRPr>
            </a:lvl3pPr>
            <a:lvl4pPr marL="1600200" indent="-228600" defTabSz="1300163">
              <a:spcBef>
                <a:spcPts val="600"/>
              </a:spcBef>
              <a:buClr>
                <a:srgbClr val="8996A0"/>
              </a:buClr>
              <a:buSzPct val="80000"/>
              <a:buFont typeface="Arial" panose="020B0604020202020204" pitchFamily="34" charset="0"/>
              <a:buChar char="&gt;"/>
              <a:defRPr sz="1200">
                <a:solidFill>
                  <a:schemeClr val="tx1"/>
                </a:solidFill>
                <a:latin typeface="Arial" panose="020B0604020202020204" pitchFamily="34" charset="0"/>
              </a:defRPr>
            </a:lvl4pPr>
            <a:lvl5pPr marL="2057400" indent="-228600" defTabSz="1300163">
              <a:lnSpc>
                <a:spcPts val="1600"/>
              </a:lnSpc>
              <a:spcBef>
                <a:spcPts val="600"/>
              </a:spcBef>
              <a:buClr>
                <a:srgbClr val="8996A0"/>
              </a:buClr>
              <a:buFont typeface="Arial" panose="020B0604020202020204" pitchFamily="34" charset="0"/>
              <a:buChar char="»"/>
              <a:defRPr sz="1200">
                <a:solidFill>
                  <a:schemeClr val="tx1"/>
                </a:solidFill>
                <a:latin typeface="Arial" panose="020B0604020202020204" pitchFamily="34" charset="0"/>
              </a:defRPr>
            </a:lvl5pPr>
            <a:lvl6pPr marL="25146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6pPr>
            <a:lvl7pPr marL="29718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7pPr>
            <a:lvl8pPr marL="34290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8pPr>
            <a:lvl9pPr marL="38862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9pPr>
          </a:lstStyle>
          <a:p>
            <a:pPr>
              <a:spcBef>
                <a:spcPct val="50000"/>
              </a:spcBef>
              <a:buClr>
                <a:schemeClr val="accent2"/>
              </a:buClr>
              <a:buFont typeface="Wingdings" panose="05000000000000000000" pitchFamily="2" charset="2"/>
              <a:buNone/>
            </a:pPr>
            <a:r>
              <a:rPr lang="en-GB" altLang="ru-RU" sz="1000" b="1"/>
              <a:t>Dispatcher</a:t>
            </a:r>
          </a:p>
        </p:txBody>
      </p:sp>
      <p:sp>
        <p:nvSpPr>
          <p:cNvPr id="78" name="Text Box 98">
            <a:extLst>
              <a:ext uri="{FF2B5EF4-FFF2-40B4-BE49-F238E27FC236}">
                <a16:creationId xmlns="" xmlns:a16="http://schemas.microsoft.com/office/drawing/2014/main" id="{F6F28F1A-EC4B-4647-88E2-41B1D4906AC7}"/>
              </a:ext>
            </a:extLst>
          </p:cNvPr>
          <p:cNvSpPr txBox="1">
            <a:spLocks noChangeArrowheads="1"/>
          </p:cNvSpPr>
          <p:nvPr/>
        </p:nvSpPr>
        <p:spPr bwMode="auto">
          <a:xfrm>
            <a:off x="325438" y="5102225"/>
            <a:ext cx="938212" cy="225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lgn="ctr">
                <a:solidFill>
                  <a:schemeClr val="accent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defTabSz="1300163">
              <a:spcBef>
                <a:spcPts val="600"/>
              </a:spcBef>
              <a:buFont typeface="Arial" panose="020B0604020202020204" pitchFamily="34" charset="0"/>
              <a:defRPr sz="1600">
                <a:solidFill>
                  <a:schemeClr val="tx1"/>
                </a:solidFill>
                <a:latin typeface="Arial" panose="020B0604020202020204" pitchFamily="34" charset="0"/>
              </a:defRPr>
            </a:lvl1pPr>
            <a:lvl2pPr marL="742950" indent="-285750" defTabSz="1300163">
              <a:spcBef>
                <a:spcPts val="600"/>
              </a:spcBef>
              <a:buClr>
                <a:srgbClr val="8996A0"/>
              </a:buClr>
              <a:buFont typeface="Wingdings" panose="05000000000000000000" pitchFamily="2" charset="2"/>
              <a:buChar char="§"/>
              <a:defRPr sz="1400">
                <a:solidFill>
                  <a:schemeClr val="tx1"/>
                </a:solidFill>
                <a:latin typeface="Arial" panose="020B0604020202020204" pitchFamily="34" charset="0"/>
              </a:defRPr>
            </a:lvl2pPr>
            <a:lvl3pPr marL="1143000" indent="-228600" defTabSz="1300163">
              <a:spcBef>
                <a:spcPts val="600"/>
              </a:spcBef>
              <a:buClr>
                <a:srgbClr val="8996A0"/>
              </a:buClr>
              <a:buFont typeface="Arial" panose="020B0604020202020204" pitchFamily="34" charset="0"/>
              <a:buChar char="–"/>
              <a:defRPr sz="1200">
                <a:solidFill>
                  <a:schemeClr val="tx1"/>
                </a:solidFill>
                <a:latin typeface="Arial" panose="020B0604020202020204" pitchFamily="34" charset="0"/>
              </a:defRPr>
            </a:lvl3pPr>
            <a:lvl4pPr marL="1600200" indent="-228600" defTabSz="1300163">
              <a:spcBef>
                <a:spcPts val="600"/>
              </a:spcBef>
              <a:buClr>
                <a:srgbClr val="8996A0"/>
              </a:buClr>
              <a:buSzPct val="80000"/>
              <a:buFont typeface="Arial" panose="020B0604020202020204" pitchFamily="34" charset="0"/>
              <a:buChar char="&gt;"/>
              <a:defRPr sz="1200">
                <a:solidFill>
                  <a:schemeClr val="tx1"/>
                </a:solidFill>
                <a:latin typeface="Arial" panose="020B0604020202020204" pitchFamily="34" charset="0"/>
              </a:defRPr>
            </a:lvl4pPr>
            <a:lvl5pPr marL="2057400" indent="-228600" defTabSz="1300163">
              <a:lnSpc>
                <a:spcPts val="1600"/>
              </a:lnSpc>
              <a:spcBef>
                <a:spcPts val="600"/>
              </a:spcBef>
              <a:buClr>
                <a:srgbClr val="8996A0"/>
              </a:buClr>
              <a:buFont typeface="Arial" panose="020B0604020202020204" pitchFamily="34" charset="0"/>
              <a:buChar char="»"/>
              <a:defRPr sz="1200">
                <a:solidFill>
                  <a:schemeClr val="tx1"/>
                </a:solidFill>
                <a:latin typeface="Arial" panose="020B0604020202020204" pitchFamily="34" charset="0"/>
              </a:defRPr>
            </a:lvl5pPr>
            <a:lvl6pPr marL="25146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6pPr>
            <a:lvl7pPr marL="29718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7pPr>
            <a:lvl8pPr marL="34290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8pPr>
            <a:lvl9pPr marL="38862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9pPr>
          </a:lstStyle>
          <a:p>
            <a:pPr>
              <a:spcBef>
                <a:spcPct val="50000"/>
              </a:spcBef>
              <a:buClr>
                <a:schemeClr val="accent2"/>
              </a:buClr>
              <a:buFont typeface="Wingdings" panose="05000000000000000000" pitchFamily="2" charset="2"/>
              <a:buNone/>
            </a:pPr>
            <a:r>
              <a:rPr lang="en-GB" altLang="ru-RU" sz="1000" b="1"/>
              <a:t>Point machine</a:t>
            </a:r>
          </a:p>
        </p:txBody>
      </p:sp>
      <p:sp>
        <p:nvSpPr>
          <p:cNvPr id="79" name="Text Box 100">
            <a:extLst>
              <a:ext uri="{FF2B5EF4-FFF2-40B4-BE49-F238E27FC236}">
                <a16:creationId xmlns="" xmlns:a16="http://schemas.microsoft.com/office/drawing/2014/main" id="{2565E951-DD9C-4C79-BB73-72D69D735CB4}"/>
              </a:ext>
            </a:extLst>
          </p:cNvPr>
          <p:cNvSpPr txBox="1">
            <a:spLocks noChangeArrowheads="1"/>
          </p:cNvSpPr>
          <p:nvPr/>
        </p:nvSpPr>
        <p:spPr bwMode="auto">
          <a:xfrm>
            <a:off x="6413500" y="4525963"/>
            <a:ext cx="1037711" cy="226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lgn="ctr">
                <a:solidFill>
                  <a:schemeClr val="accent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defTabSz="1300163">
              <a:spcBef>
                <a:spcPts val="600"/>
              </a:spcBef>
              <a:buFont typeface="Arial" panose="020B0604020202020204" pitchFamily="34" charset="0"/>
              <a:defRPr sz="1600">
                <a:solidFill>
                  <a:schemeClr val="tx1"/>
                </a:solidFill>
                <a:latin typeface="Arial" panose="020B0604020202020204" pitchFamily="34" charset="0"/>
              </a:defRPr>
            </a:lvl1pPr>
            <a:lvl2pPr marL="742950" indent="-285750" defTabSz="1300163">
              <a:spcBef>
                <a:spcPts val="600"/>
              </a:spcBef>
              <a:buClr>
                <a:srgbClr val="8996A0"/>
              </a:buClr>
              <a:buFont typeface="Wingdings" panose="05000000000000000000" pitchFamily="2" charset="2"/>
              <a:buChar char="§"/>
              <a:defRPr sz="1400">
                <a:solidFill>
                  <a:schemeClr val="tx1"/>
                </a:solidFill>
                <a:latin typeface="Arial" panose="020B0604020202020204" pitchFamily="34" charset="0"/>
              </a:defRPr>
            </a:lvl2pPr>
            <a:lvl3pPr marL="1143000" indent="-228600" defTabSz="1300163">
              <a:spcBef>
                <a:spcPts val="600"/>
              </a:spcBef>
              <a:buClr>
                <a:srgbClr val="8996A0"/>
              </a:buClr>
              <a:buFont typeface="Arial" panose="020B0604020202020204" pitchFamily="34" charset="0"/>
              <a:buChar char="–"/>
              <a:defRPr sz="1200">
                <a:solidFill>
                  <a:schemeClr val="tx1"/>
                </a:solidFill>
                <a:latin typeface="Arial" panose="020B0604020202020204" pitchFamily="34" charset="0"/>
              </a:defRPr>
            </a:lvl3pPr>
            <a:lvl4pPr marL="1600200" indent="-228600" defTabSz="1300163">
              <a:spcBef>
                <a:spcPts val="600"/>
              </a:spcBef>
              <a:buClr>
                <a:srgbClr val="8996A0"/>
              </a:buClr>
              <a:buSzPct val="80000"/>
              <a:buFont typeface="Arial" panose="020B0604020202020204" pitchFamily="34" charset="0"/>
              <a:buChar char="&gt;"/>
              <a:defRPr sz="1200">
                <a:solidFill>
                  <a:schemeClr val="tx1"/>
                </a:solidFill>
                <a:latin typeface="Arial" panose="020B0604020202020204" pitchFamily="34" charset="0"/>
              </a:defRPr>
            </a:lvl4pPr>
            <a:lvl5pPr marL="2057400" indent="-228600" defTabSz="1300163">
              <a:lnSpc>
                <a:spcPts val="1600"/>
              </a:lnSpc>
              <a:spcBef>
                <a:spcPts val="600"/>
              </a:spcBef>
              <a:buClr>
                <a:srgbClr val="8996A0"/>
              </a:buClr>
              <a:buFont typeface="Arial" panose="020B0604020202020204" pitchFamily="34" charset="0"/>
              <a:buChar char="»"/>
              <a:defRPr sz="1200">
                <a:solidFill>
                  <a:schemeClr val="tx1"/>
                </a:solidFill>
                <a:latin typeface="Arial" panose="020B0604020202020204" pitchFamily="34" charset="0"/>
              </a:defRPr>
            </a:lvl5pPr>
            <a:lvl6pPr marL="25146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6pPr>
            <a:lvl7pPr marL="29718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7pPr>
            <a:lvl8pPr marL="34290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8pPr>
            <a:lvl9pPr marL="38862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9pPr>
          </a:lstStyle>
          <a:p>
            <a:pPr>
              <a:spcBef>
                <a:spcPct val="50000"/>
              </a:spcBef>
              <a:buClr>
                <a:schemeClr val="accent2"/>
              </a:buClr>
              <a:buFont typeface="Wingdings" panose="05000000000000000000" pitchFamily="2" charset="2"/>
              <a:buNone/>
            </a:pPr>
            <a:r>
              <a:rPr lang="en-GB" altLang="ru-RU" sz="1000" b="1" dirty="0" smtClean="0"/>
              <a:t>  IF150 </a:t>
            </a:r>
            <a:r>
              <a:rPr lang="en-GB" altLang="ru-RU" sz="1000" b="1" dirty="0" err="1" smtClean="0"/>
              <a:t>Onboard</a:t>
            </a:r>
            <a:endParaRPr lang="en-GB" altLang="ru-RU" sz="1000" b="1" dirty="0"/>
          </a:p>
        </p:txBody>
      </p:sp>
      <p:sp>
        <p:nvSpPr>
          <p:cNvPr id="80" name="Text Box 104">
            <a:extLst>
              <a:ext uri="{FF2B5EF4-FFF2-40B4-BE49-F238E27FC236}">
                <a16:creationId xmlns="" xmlns:a16="http://schemas.microsoft.com/office/drawing/2014/main" id="{6742E97C-810F-456B-8DBC-5C5521645417}"/>
              </a:ext>
            </a:extLst>
          </p:cNvPr>
          <p:cNvSpPr txBox="1">
            <a:spLocks noChangeArrowheads="1"/>
          </p:cNvSpPr>
          <p:nvPr/>
        </p:nvSpPr>
        <p:spPr bwMode="auto">
          <a:xfrm>
            <a:off x="419100" y="3663950"/>
            <a:ext cx="636588" cy="225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lgn="ctr">
                <a:solidFill>
                  <a:schemeClr val="accent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defTabSz="1300163">
              <a:spcBef>
                <a:spcPts val="600"/>
              </a:spcBef>
              <a:buFont typeface="Arial" panose="020B0604020202020204" pitchFamily="34" charset="0"/>
              <a:defRPr sz="1600">
                <a:solidFill>
                  <a:schemeClr val="tx1"/>
                </a:solidFill>
                <a:latin typeface="Arial" panose="020B0604020202020204" pitchFamily="34" charset="0"/>
              </a:defRPr>
            </a:lvl1pPr>
            <a:lvl2pPr marL="742950" indent="-285750" defTabSz="1300163">
              <a:spcBef>
                <a:spcPts val="600"/>
              </a:spcBef>
              <a:buClr>
                <a:srgbClr val="8996A0"/>
              </a:buClr>
              <a:buFont typeface="Wingdings" panose="05000000000000000000" pitchFamily="2" charset="2"/>
              <a:buChar char="§"/>
              <a:defRPr sz="1400">
                <a:solidFill>
                  <a:schemeClr val="tx1"/>
                </a:solidFill>
                <a:latin typeface="Arial" panose="020B0604020202020204" pitchFamily="34" charset="0"/>
              </a:defRPr>
            </a:lvl2pPr>
            <a:lvl3pPr marL="1143000" indent="-228600" defTabSz="1300163">
              <a:spcBef>
                <a:spcPts val="600"/>
              </a:spcBef>
              <a:buClr>
                <a:srgbClr val="8996A0"/>
              </a:buClr>
              <a:buFont typeface="Arial" panose="020B0604020202020204" pitchFamily="34" charset="0"/>
              <a:buChar char="–"/>
              <a:defRPr sz="1200">
                <a:solidFill>
                  <a:schemeClr val="tx1"/>
                </a:solidFill>
                <a:latin typeface="Arial" panose="020B0604020202020204" pitchFamily="34" charset="0"/>
              </a:defRPr>
            </a:lvl3pPr>
            <a:lvl4pPr marL="1600200" indent="-228600" defTabSz="1300163">
              <a:spcBef>
                <a:spcPts val="600"/>
              </a:spcBef>
              <a:buClr>
                <a:srgbClr val="8996A0"/>
              </a:buClr>
              <a:buSzPct val="80000"/>
              <a:buFont typeface="Arial" panose="020B0604020202020204" pitchFamily="34" charset="0"/>
              <a:buChar char="&gt;"/>
              <a:defRPr sz="1200">
                <a:solidFill>
                  <a:schemeClr val="tx1"/>
                </a:solidFill>
                <a:latin typeface="Arial" panose="020B0604020202020204" pitchFamily="34" charset="0"/>
              </a:defRPr>
            </a:lvl4pPr>
            <a:lvl5pPr marL="2057400" indent="-228600" defTabSz="1300163">
              <a:lnSpc>
                <a:spcPts val="1600"/>
              </a:lnSpc>
              <a:spcBef>
                <a:spcPts val="600"/>
              </a:spcBef>
              <a:buClr>
                <a:srgbClr val="8996A0"/>
              </a:buClr>
              <a:buFont typeface="Arial" panose="020B0604020202020204" pitchFamily="34" charset="0"/>
              <a:buChar char="»"/>
              <a:defRPr sz="1200">
                <a:solidFill>
                  <a:schemeClr val="tx1"/>
                </a:solidFill>
                <a:latin typeface="Arial" panose="020B0604020202020204" pitchFamily="34" charset="0"/>
              </a:defRPr>
            </a:lvl5pPr>
            <a:lvl6pPr marL="25146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6pPr>
            <a:lvl7pPr marL="29718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7pPr>
            <a:lvl8pPr marL="34290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8pPr>
            <a:lvl9pPr marL="38862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9pPr>
          </a:lstStyle>
          <a:p>
            <a:pPr>
              <a:spcBef>
                <a:spcPct val="50000"/>
              </a:spcBef>
              <a:buClr>
                <a:schemeClr val="accent2"/>
              </a:buClr>
              <a:buFont typeface="Wingdings" panose="05000000000000000000" pitchFamily="2" charset="2"/>
              <a:buNone/>
            </a:pPr>
            <a:r>
              <a:rPr lang="en-GB" altLang="ru-RU" sz="1000" b="1"/>
              <a:t>I/O (OCS)</a:t>
            </a:r>
          </a:p>
        </p:txBody>
      </p:sp>
      <p:pic>
        <p:nvPicPr>
          <p:cNvPr id="81" name="Picture 108">
            <a:extLst>
              <a:ext uri="{FF2B5EF4-FFF2-40B4-BE49-F238E27FC236}">
                <a16:creationId xmlns="" xmlns:a16="http://schemas.microsoft.com/office/drawing/2014/main" id="{91793DD8-C557-4548-BB5C-0A85D6E8C3BC}"/>
              </a:ext>
            </a:extLst>
          </p:cNvPr>
          <p:cNvPicPr>
            <a:picLocks noChangeAspect="1" noChangeArrowheads="1"/>
          </p:cNvPicPr>
          <p:nvPr/>
        </p:nvPicPr>
        <p:blipFill>
          <a:blip r:embed="rId9" cstate="email">
            <a:extLst>
              <a:ext uri="{28A0092B-C50C-407E-A947-70E740481C1C}">
                <a14:useLocalDpi xmlns="" xmlns:a14="http://schemas.microsoft.com/office/drawing/2010/main" val="0"/>
              </a:ext>
            </a:extLst>
          </a:blip>
          <a:srcRect/>
          <a:stretch>
            <a:fillRect/>
          </a:stretch>
        </p:blipFill>
        <p:spPr bwMode="auto">
          <a:xfrm>
            <a:off x="6013450" y="4813300"/>
            <a:ext cx="504825" cy="504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2" name="Picture 109">
            <a:extLst>
              <a:ext uri="{FF2B5EF4-FFF2-40B4-BE49-F238E27FC236}">
                <a16:creationId xmlns="" xmlns:a16="http://schemas.microsoft.com/office/drawing/2014/main" id="{0C3E0B62-96EC-41FB-B61D-9ED333FE3762}"/>
              </a:ext>
            </a:extLst>
          </p:cNvPr>
          <p:cNvPicPr>
            <a:picLocks noChangeAspect="1" noChangeArrowheads="1"/>
          </p:cNvPicPr>
          <p:nvPr/>
        </p:nvPicPr>
        <p:blipFill>
          <a:blip r:embed="rId10" cstate="email">
            <a:extLst>
              <a:ext uri="{28A0092B-C50C-407E-A947-70E740481C1C}">
                <a14:useLocalDpi xmlns="" xmlns:a14="http://schemas.microsoft.com/office/drawing/2010/main" val="0"/>
              </a:ext>
            </a:extLst>
          </a:blip>
          <a:srcRect/>
          <a:stretch>
            <a:fillRect/>
          </a:stretch>
        </p:blipFill>
        <p:spPr bwMode="auto">
          <a:xfrm>
            <a:off x="6661150" y="4813300"/>
            <a:ext cx="503238" cy="503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3" name="Picture 110">
            <a:extLst>
              <a:ext uri="{FF2B5EF4-FFF2-40B4-BE49-F238E27FC236}">
                <a16:creationId xmlns="" xmlns:a16="http://schemas.microsoft.com/office/drawing/2014/main" id="{267F56A1-EC8E-4AF2-ADCA-3AE06472E9BA}"/>
              </a:ext>
            </a:extLst>
          </p:cNvPr>
          <p:cNvPicPr>
            <a:picLocks noChangeAspect="1" noChangeArrowheads="1"/>
          </p:cNvPicPr>
          <p:nvPr/>
        </p:nvPicPr>
        <p:blipFill>
          <a:blip r:embed="rId11" cstate="email">
            <a:extLst>
              <a:ext uri="{28A0092B-C50C-407E-A947-70E740481C1C}">
                <a14:useLocalDpi xmlns="" xmlns:a14="http://schemas.microsoft.com/office/drawing/2010/main" val="0"/>
              </a:ext>
            </a:extLst>
          </a:blip>
          <a:srcRect/>
          <a:stretch>
            <a:fillRect/>
          </a:stretch>
        </p:blipFill>
        <p:spPr bwMode="auto">
          <a:xfrm>
            <a:off x="7308850" y="4813300"/>
            <a:ext cx="503238" cy="503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 name="Picture 16" descr="dispatcher-icon-(Blue).png">
            <a:extLst>
              <a:ext uri="{FF2B5EF4-FFF2-40B4-BE49-F238E27FC236}">
                <a16:creationId xmlns="" xmlns:a16="http://schemas.microsoft.com/office/drawing/2014/main" id="{771A603A-563D-454A-A414-05692938CB34}"/>
              </a:ext>
            </a:extLst>
          </p:cNvPr>
          <p:cNvPicPr>
            <a:picLocks noChangeAspect="1"/>
          </p:cNvPicPr>
          <p:nvPr/>
        </p:nvPicPr>
        <p:blipFill>
          <a:blip r:embed="rId12" cstate="email">
            <a:extLst>
              <a:ext uri="{28A0092B-C50C-407E-A947-70E740481C1C}">
                <a14:useLocalDpi xmlns="" xmlns:a14="http://schemas.microsoft.com/office/drawing/2010/main" val="0"/>
              </a:ext>
            </a:extLst>
          </a:blip>
          <a:srcRect/>
          <a:stretch>
            <a:fillRect/>
          </a:stretch>
        </p:blipFill>
        <p:spPr bwMode="auto">
          <a:xfrm>
            <a:off x="1565275" y="1501775"/>
            <a:ext cx="431800" cy="431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5" name="Text Box 113">
            <a:extLst>
              <a:ext uri="{FF2B5EF4-FFF2-40B4-BE49-F238E27FC236}">
                <a16:creationId xmlns="" xmlns:a16="http://schemas.microsoft.com/office/drawing/2014/main" id="{F063BB9E-BD8E-4D5E-B410-F6B3B43B9FFD}"/>
              </a:ext>
            </a:extLst>
          </p:cNvPr>
          <p:cNvSpPr txBox="1">
            <a:spLocks noChangeArrowheads="1"/>
          </p:cNvSpPr>
          <p:nvPr/>
        </p:nvSpPr>
        <p:spPr bwMode="auto">
          <a:xfrm>
            <a:off x="2070100" y="2365375"/>
            <a:ext cx="1376363" cy="381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lgn="ctr">
                <a:solidFill>
                  <a:schemeClr val="accent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defTabSz="1300163">
              <a:spcBef>
                <a:spcPts val="600"/>
              </a:spcBef>
              <a:buFont typeface="Arial" panose="020B0604020202020204" pitchFamily="34" charset="0"/>
              <a:defRPr sz="1600">
                <a:solidFill>
                  <a:schemeClr val="tx1"/>
                </a:solidFill>
                <a:latin typeface="Arial" panose="020B0604020202020204" pitchFamily="34" charset="0"/>
              </a:defRPr>
            </a:lvl1pPr>
            <a:lvl2pPr marL="742950" indent="-285750" defTabSz="1300163">
              <a:spcBef>
                <a:spcPts val="600"/>
              </a:spcBef>
              <a:buClr>
                <a:srgbClr val="8996A0"/>
              </a:buClr>
              <a:buFont typeface="Wingdings" panose="05000000000000000000" pitchFamily="2" charset="2"/>
              <a:buChar char="§"/>
              <a:defRPr sz="1400">
                <a:solidFill>
                  <a:schemeClr val="tx1"/>
                </a:solidFill>
                <a:latin typeface="Arial" panose="020B0604020202020204" pitchFamily="34" charset="0"/>
              </a:defRPr>
            </a:lvl2pPr>
            <a:lvl3pPr marL="1143000" indent="-228600" defTabSz="1300163">
              <a:spcBef>
                <a:spcPts val="600"/>
              </a:spcBef>
              <a:buClr>
                <a:srgbClr val="8996A0"/>
              </a:buClr>
              <a:buFont typeface="Arial" panose="020B0604020202020204" pitchFamily="34" charset="0"/>
              <a:buChar char="–"/>
              <a:defRPr sz="1200">
                <a:solidFill>
                  <a:schemeClr val="tx1"/>
                </a:solidFill>
                <a:latin typeface="Arial" panose="020B0604020202020204" pitchFamily="34" charset="0"/>
              </a:defRPr>
            </a:lvl3pPr>
            <a:lvl4pPr marL="1600200" indent="-228600" defTabSz="1300163">
              <a:spcBef>
                <a:spcPts val="600"/>
              </a:spcBef>
              <a:buClr>
                <a:srgbClr val="8996A0"/>
              </a:buClr>
              <a:buSzPct val="80000"/>
              <a:buFont typeface="Arial" panose="020B0604020202020204" pitchFamily="34" charset="0"/>
              <a:buChar char="&gt;"/>
              <a:defRPr sz="1200">
                <a:solidFill>
                  <a:schemeClr val="tx1"/>
                </a:solidFill>
                <a:latin typeface="Arial" panose="020B0604020202020204" pitchFamily="34" charset="0"/>
              </a:defRPr>
            </a:lvl4pPr>
            <a:lvl5pPr marL="2057400" indent="-228600" defTabSz="1300163">
              <a:lnSpc>
                <a:spcPts val="1600"/>
              </a:lnSpc>
              <a:spcBef>
                <a:spcPts val="600"/>
              </a:spcBef>
              <a:buClr>
                <a:srgbClr val="8996A0"/>
              </a:buClr>
              <a:buFont typeface="Arial" panose="020B0604020202020204" pitchFamily="34" charset="0"/>
              <a:buChar char="»"/>
              <a:defRPr sz="1200">
                <a:solidFill>
                  <a:schemeClr val="tx1"/>
                </a:solidFill>
                <a:latin typeface="Arial" panose="020B0604020202020204" pitchFamily="34" charset="0"/>
              </a:defRPr>
            </a:lvl5pPr>
            <a:lvl6pPr marL="25146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6pPr>
            <a:lvl7pPr marL="29718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7pPr>
            <a:lvl8pPr marL="34290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8pPr>
            <a:lvl9pPr marL="38862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9pPr>
          </a:lstStyle>
          <a:p>
            <a:pPr>
              <a:spcBef>
                <a:spcPct val="50000"/>
              </a:spcBef>
              <a:buClr>
                <a:schemeClr val="accent2"/>
              </a:buClr>
              <a:buFont typeface="Wingdings" panose="05000000000000000000" pitchFamily="2" charset="2"/>
              <a:buNone/>
            </a:pPr>
            <a:r>
              <a:rPr lang="en-GB" altLang="ru-RU" sz="1000" b="1" dirty="0"/>
              <a:t>TCC, Combined TMS,</a:t>
            </a:r>
            <a:br>
              <a:rPr lang="en-GB" altLang="ru-RU" sz="1000" b="1" dirty="0"/>
            </a:br>
            <a:r>
              <a:rPr lang="en-GB" altLang="ru-RU" sz="1000" b="1" dirty="0"/>
              <a:t>Interlocking and RBC</a:t>
            </a:r>
          </a:p>
        </p:txBody>
      </p:sp>
      <p:sp>
        <p:nvSpPr>
          <p:cNvPr id="86" name="Line 115">
            <a:extLst>
              <a:ext uri="{FF2B5EF4-FFF2-40B4-BE49-F238E27FC236}">
                <a16:creationId xmlns="" xmlns:a16="http://schemas.microsoft.com/office/drawing/2014/main" id="{CA5EDB12-4A8F-493A-AE77-69A14E7273EA}"/>
              </a:ext>
            </a:extLst>
          </p:cNvPr>
          <p:cNvSpPr>
            <a:spLocks noChangeShapeType="1"/>
          </p:cNvSpPr>
          <p:nvPr/>
        </p:nvSpPr>
        <p:spPr bwMode="auto">
          <a:xfrm flipH="1">
            <a:off x="1781175" y="1862138"/>
            <a:ext cx="0" cy="358775"/>
          </a:xfrm>
          <a:prstGeom prst="line">
            <a:avLst/>
          </a:prstGeom>
          <a:noFill/>
          <a:ln w="190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pic>
        <p:nvPicPr>
          <p:cNvPr id="87" name="Picture 31" descr="Radio-transmitter.png">
            <a:extLst>
              <a:ext uri="{FF2B5EF4-FFF2-40B4-BE49-F238E27FC236}">
                <a16:creationId xmlns="" xmlns:a16="http://schemas.microsoft.com/office/drawing/2014/main" id="{8B131177-F5F6-4800-B122-54485BC4FFD6}"/>
              </a:ext>
            </a:extLst>
          </p:cNvPr>
          <p:cNvPicPr>
            <a:picLocks noChangeAspect="1"/>
          </p:cNvPicPr>
          <p:nvPr/>
        </p:nvPicPr>
        <p:blipFill>
          <a:blip r:embed="rId13" cstate="email">
            <a:extLst>
              <a:ext uri="{28A0092B-C50C-407E-A947-70E740481C1C}">
                <a14:useLocalDpi xmlns="" xmlns:a14="http://schemas.microsoft.com/office/drawing/2010/main" val="0"/>
              </a:ext>
            </a:extLst>
          </a:blip>
          <a:srcRect/>
          <a:stretch>
            <a:fillRect/>
          </a:stretch>
        </p:blipFill>
        <p:spPr bwMode="auto">
          <a:xfrm>
            <a:off x="3070225" y="3663950"/>
            <a:ext cx="473075" cy="473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8" name="Line 114">
            <a:extLst>
              <a:ext uri="{FF2B5EF4-FFF2-40B4-BE49-F238E27FC236}">
                <a16:creationId xmlns="" xmlns:a16="http://schemas.microsoft.com/office/drawing/2014/main" id="{20F784BA-9C60-410B-8F9A-B9B12756E8B7}"/>
              </a:ext>
            </a:extLst>
          </p:cNvPr>
          <p:cNvSpPr>
            <a:spLocks noChangeShapeType="1"/>
          </p:cNvSpPr>
          <p:nvPr/>
        </p:nvSpPr>
        <p:spPr bwMode="auto">
          <a:xfrm>
            <a:off x="1763713" y="2689225"/>
            <a:ext cx="1296987" cy="1200150"/>
          </a:xfrm>
          <a:prstGeom prst="line">
            <a:avLst/>
          </a:prstGeom>
          <a:noFill/>
          <a:ln w="190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a:p>
        </p:txBody>
      </p:sp>
      <p:sp>
        <p:nvSpPr>
          <p:cNvPr id="89" name="Text Box 113">
            <a:extLst>
              <a:ext uri="{FF2B5EF4-FFF2-40B4-BE49-F238E27FC236}">
                <a16:creationId xmlns="" xmlns:a16="http://schemas.microsoft.com/office/drawing/2014/main" id="{3D157DC5-F4A4-46C4-AF1E-67E887CF42A2}"/>
              </a:ext>
            </a:extLst>
          </p:cNvPr>
          <p:cNvSpPr txBox="1">
            <a:spLocks noChangeArrowheads="1"/>
          </p:cNvSpPr>
          <p:nvPr/>
        </p:nvSpPr>
        <p:spPr bwMode="auto">
          <a:xfrm>
            <a:off x="3581400" y="3668713"/>
            <a:ext cx="386892" cy="226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lgn="ctr">
                <a:solidFill>
                  <a:schemeClr val="accent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defTabSz="1300163">
              <a:spcBef>
                <a:spcPts val="600"/>
              </a:spcBef>
              <a:buFont typeface="Arial" panose="020B0604020202020204" pitchFamily="34" charset="0"/>
              <a:defRPr sz="1600">
                <a:solidFill>
                  <a:schemeClr val="tx1"/>
                </a:solidFill>
                <a:latin typeface="Arial" panose="020B0604020202020204" pitchFamily="34" charset="0"/>
              </a:defRPr>
            </a:lvl1pPr>
            <a:lvl2pPr marL="742950" indent="-285750" defTabSz="1300163">
              <a:spcBef>
                <a:spcPts val="600"/>
              </a:spcBef>
              <a:buClr>
                <a:srgbClr val="8996A0"/>
              </a:buClr>
              <a:buFont typeface="Wingdings" panose="05000000000000000000" pitchFamily="2" charset="2"/>
              <a:buChar char="§"/>
              <a:defRPr sz="1400">
                <a:solidFill>
                  <a:schemeClr val="tx1"/>
                </a:solidFill>
                <a:latin typeface="Arial" panose="020B0604020202020204" pitchFamily="34" charset="0"/>
              </a:defRPr>
            </a:lvl2pPr>
            <a:lvl3pPr marL="1143000" indent="-228600" defTabSz="1300163">
              <a:spcBef>
                <a:spcPts val="600"/>
              </a:spcBef>
              <a:buClr>
                <a:srgbClr val="8996A0"/>
              </a:buClr>
              <a:buFont typeface="Arial" panose="020B0604020202020204" pitchFamily="34" charset="0"/>
              <a:buChar char="–"/>
              <a:defRPr sz="1200">
                <a:solidFill>
                  <a:schemeClr val="tx1"/>
                </a:solidFill>
                <a:latin typeface="Arial" panose="020B0604020202020204" pitchFamily="34" charset="0"/>
              </a:defRPr>
            </a:lvl3pPr>
            <a:lvl4pPr marL="1600200" indent="-228600" defTabSz="1300163">
              <a:spcBef>
                <a:spcPts val="600"/>
              </a:spcBef>
              <a:buClr>
                <a:srgbClr val="8996A0"/>
              </a:buClr>
              <a:buSzPct val="80000"/>
              <a:buFont typeface="Arial" panose="020B0604020202020204" pitchFamily="34" charset="0"/>
              <a:buChar char="&gt;"/>
              <a:defRPr sz="1200">
                <a:solidFill>
                  <a:schemeClr val="tx1"/>
                </a:solidFill>
                <a:latin typeface="Arial" panose="020B0604020202020204" pitchFamily="34" charset="0"/>
              </a:defRPr>
            </a:lvl4pPr>
            <a:lvl5pPr marL="2057400" indent="-228600" defTabSz="1300163">
              <a:lnSpc>
                <a:spcPts val="1600"/>
              </a:lnSpc>
              <a:spcBef>
                <a:spcPts val="600"/>
              </a:spcBef>
              <a:buClr>
                <a:srgbClr val="8996A0"/>
              </a:buClr>
              <a:buFont typeface="Arial" panose="020B0604020202020204" pitchFamily="34" charset="0"/>
              <a:buChar char="»"/>
              <a:defRPr sz="1200">
                <a:solidFill>
                  <a:schemeClr val="tx1"/>
                </a:solidFill>
                <a:latin typeface="Arial" panose="020B0604020202020204" pitchFamily="34" charset="0"/>
              </a:defRPr>
            </a:lvl5pPr>
            <a:lvl6pPr marL="25146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6pPr>
            <a:lvl7pPr marL="29718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7pPr>
            <a:lvl8pPr marL="34290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8pPr>
            <a:lvl9pPr marL="38862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9pPr>
          </a:lstStyle>
          <a:p>
            <a:pPr>
              <a:spcBef>
                <a:spcPct val="50000"/>
              </a:spcBef>
              <a:buClr>
                <a:schemeClr val="accent2"/>
              </a:buClr>
              <a:buFont typeface="Wingdings" panose="05000000000000000000" pitchFamily="2" charset="2"/>
              <a:buNone/>
            </a:pPr>
            <a:r>
              <a:rPr lang="en-GB" altLang="ru-RU" sz="1000" b="1" dirty="0" smtClean="0"/>
              <a:t>Wi-Fi</a:t>
            </a:r>
            <a:endParaRPr lang="en-GB" altLang="ru-RU" sz="1000" b="1" dirty="0"/>
          </a:p>
        </p:txBody>
      </p:sp>
      <p:pic>
        <p:nvPicPr>
          <p:cNvPr id="90" name="Picture 226">
            <a:extLst>
              <a:ext uri="{FF2B5EF4-FFF2-40B4-BE49-F238E27FC236}">
                <a16:creationId xmlns="" xmlns:a16="http://schemas.microsoft.com/office/drawing/2014/main" id="{059035F9-F8C7-47A3-ADDB-CD1F4DFCC548}"/>
              </a:ext>
            </a:extLst>
          </p:cNvPr>
          <p:cNvPicPr>
            <a:picLocks noChangeAspect="1" noChangeArrowheads="1"/>
          </p:cNvPicPr>
          <p:nvPr/>
        </p:nvPicPr>
        <p:blipFill>
          <a:blip r:embed="rId14" cstate="email">
            <a:extLst>
              <a:ext uri="{28A0092B-C50C-407E-A947-70E740481C1C}">
                <a14:useLocalDpi xmlns="" xmlns:a14="http://schemas.microsoft.com/office/drawing/2010/main" val="0"/>
              </a:ext>
            </a:extLst>
          </a:blip>
          <a:srcRect/>
          <a:stretch>
            <a:fillRect/>
          </a:stretch>
        </p:blipFill>
        <p:spPr bwMode="auto">
          <a:xfrm>
            <a:off x="7972425" y="4833938"/>
            <a:ext cx="392113" cy="392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1" name="Picture 31" descr="Radio-transmitter.png">
            <a:extLst>
              <a:ext uri="{FF2B5EF4-FFF2-40B4-BE49-F238E27FC236}">
                <a16:creationId xmlns="" xmlns:a16="http://schemas.microsoft.com/office/drawing/2014/main" id="{22AA24F1-0DDA-4582-9A83-290232DC78A1}"/>
              </a:ext>
            </a:extLst>
          </p:cNvPr>
          <p:cNvPicPr>
            <a:picLocks noChangeAspect="1"/>
          </p:cNvPicPr>
          <p:nvPr/>
        </p:nvPicPr>
        <p:blipFill>
          <a:blip r:embed="rId13" cstate="email">
            <a:extLst>
              <a:ext uri="{28A0092B-C50C-407E-A947-70E740481C1C}">
                <a14:useLocalDpi xmlns="" xmlns:a14="http://schemas.microsoft.com/office/drawing/2010/main" val="0"/>
              </a:ext>
            </a:extLst>
          </a:blip>
          <a:srcRect/>
          <a:stretch>
            <a:fillRect/>
          </a:stretch>
        </p:blipFill>
        <p:spPr bwMode="auto">
          <a:xfrm>
            <a:off x="5978525" y="4289425"/>
            <a:ext cx="473075" cy="473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2" name="Text Box 98">
            <a:extLst>
              <a:ext uri="{FF2B5EF4-FFF2-40B4-BE49-F238E27FC236}">
                <a16:creationId xmlns="" xmlns:a16="http://schemas.microsoft.com/office/drawing/2014/main" id="{C9613583-9EE9-4C6D-A3D6-4F9ABD65929E}"/>
              </a:ext>
            </a:extLst>
          </p:cNvPr>
          <p:cNvSpPr txBox="1">
            <a:spLocks noChangeArrowheads="1"/>
          </p:cNvSpPr>
          <p:nvPr/>
        </p:nvSpPr>
        <p:spPr bwMode="auto">
          <a:xfrm>
            <a:off x="1501159" y="5105400"/>
            <a:ext cx="561620" cy="226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lgn="ctr">
                <a:solidFill>
                  <a:schemeClr val="accent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defTabSz="1300163">
              <a:spcBef>
                <a:spcPts val="600"/>
              </a:spcBef>
              <a:buFont typeface="Arial" panose="020B0604020202020204" pitchFamily="34" charset="0"/>
              <a:defRPr sz="1600">
                <a:solidFill>
                  <a:schemeClr val="tx1"/>
                </a:solidFill>
                <a:latin typeface="Arial" panose="020B0604020202020204" pitchFamily="34" charset="0"/>
              </a:defRPr>
            </a:lvl1pPr>
            <a:lvl2pPr marL="742950" indent="-285750" defTabSz="1300163">
              <a:spcBef>
                <a:spcPts val="600"/>
              </a:spcBef>
              <a:buClr>
                <a:srgbClr val="8996A0"/>
              </a:buClr>
              <a:buFont typeface="Wingdings" panose="05000000000000000000" pitchFamily="2" charset="2"/>
              <a:buChar char="§"/>
              <a:defRPr sz="1400">
                <a:solidFill>
                  <a:schemeClr val="tx1"/>
                </a:solidFill>
                <a:latin typeface="Arial" panose="020B0604020202020204" pitchFamily="34" charset="0"/>
              </a:defRPr>
            </a:lvl2pPr>
            <a:lvl3pPr marL="1143000" indent="-228600" defTabSz="1300163">
              <a:spcBef>
                <a:spcPts val="600"/>
              </a:spcBef>
              <a:buClr>
                <a:srgbClr val="8996A0"/>
              </a:buClr>
              <a:buFont typeface="Arial" panose="020B0604020202020204" pitchFamily="34" charset="0"/>
              <a:buChar char="–"/>
              <a:defRPr sz="1200">
                <a:solidFill>
                  <a:schemeClr val="tx1"/>
                </a:solidFill>
                <a:latin typeface="Arial" panose="020B0604020202020204" pitchFamily="34" charset="0"/>
              </a:defRPr>
            </a:lvl3pPr>
            <a:lvl4pPr marL="1600200" indent="-228600" defTabSz="1300163">
              <a:spcBef>
                <a:spcPts val="600"/>
              </a:spcBef>
              <a:buClr>
                <a:srgbClr val="8996A0"/>
              </a:buClr>
              <a:buSzPct val="80000"/>
              <a:buFont typeface="Arial" panose="020B0604020202020204" pitchFamily="34" charset="0"/>
              <a:buChar char="&gt;"/>
              <a:defRPr sz="1200">
                <a:solidFill>
                  <a:schemeClr val="tx1"/>
                </a:solidFill>
                <a:latin typeface="Arial" panose="020B0604020202020204" pitchFamily="34" charset="0"/>
              </a:defRPr>
            </a:lvl4pPr>
            <a:lvl5pPr marL="2057400" indent="-228600" defTabSz="1300163">
              <a:lnSpc>
                <a:spcPts val="1600"/>
              </a:lnSpc>
              <a:spcBef>
                <a:spcPts val="600"/>
              </a:spcBef>
              <a:buClr>
                <a:srgbClr val="8996A0"/>
              </a:buClr>
              <a:buFont typeface="Arial" panose="020B0604020202020204" pitchFamily="34" charset="0"/>
              <a:buChar char="»"/>
              <a:defRPr sz="1200">
                <a:solidFill>
                  <a:schemeClr val="tx1"/>
                </a:solidFill>
                <a:latin typeface="Arial" panose="020B0604020202020204" pitchFamily="34" charset="0"/>
              </a:defRPr>
            </a:lvl5pPr>
            <a:lvl6pPr marL="25146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6pPr>
            <a:lvl7pPr marL="29718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7pPr>
            <a:lvl8pPr marL="34290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8pPr>
            <a:lvl9pPr marL="3886200" indent="-228600" defTabSz="1300163" eaLnBrk="0" fontAlgn="base" hangingPunct="0">
              <a:lnSpc>
                <a:spcPts val="1600"/>
              </a:lnSpc>
              <a:spcBef>
                <a:spcPts val="600"/>
              </a:spcBef>
              <a:spcAft>
                <a:spcPct val="0"/>
              </a:spcAft>
              <a:buClr>
                <a:srgbClr val="8996A0"/>
              </a:buClr>
              <a:buFont typeface="Arial" panose="020B0604020202020204" pitchFamily="34" charset="0"/>
              <a:buChar char="»"/>
              <a:defRPr sz="1200">
                <a:solidFill>
                  <a:schemeClr val="tx1"/>
                </a:solidFill>
                <a:latin typeface="Arial" panose="020B0604020202020204" pitchFamily="34" charset="0"/>
              </a:defRPr>
            </a:lvl9pPr>
          </a:lstStyle>
          <a:p>
            <a:pPr>
              <a:spcBef>
                <a:spcPct val="50000"/>
              </a:spcBef>
              <a:buClr>
                <a:schemeClr val="accent2"/>
              </a:buClr>
              <a:buFont typeface="Wingdings" panose="05000000000000000000" pitchFamily="2" charset="2"/>
              <a:buNone/>
            </a:pPr>
            <a:r>
              <a:rPr lang="en-GB" altLang="ru-RU" sz="1000" b="1" dirty="0" smtClean="0"/>
              <a:t>Barriers</a:t>
            </a:r>
          </a:p>
        </p:txBody>
      </p:sp>
      <p:sp>
        <p:nvSpPr>
          <p:cNvPr id="93" name="Номер слайда 2"/>
          <p:cNvSpPr txBox="1">
            <a:spLocks/>
          </p:cNvSpPr>
          <p:nvPr/>
        </p:nvSpPr>
        <p:spPr bwMode="auto">
          <a:xfrm>
            <a:off x="7247152" y="6533452"/>
            <a:ext cx="2058809" cy="141056"/>
          </a:xfrm>
          <a:prstGeom prst="rect">
            <a:avLst/>
          </a:prstGeom>
          <a:noFill/>
          <a:ln w="9525">
            <a:noFill/>
            <a:miter lim="800000"/>
            <a:headEnd/>
            <a:tailEnd/>
          </a:ln>
          <a:effectLst/>
        </p:spPr>
        <p:txBody>
          <a:bodyPr vert="horz" wrap="square" lIns="107277" tIns="53639" rIns="107277" bIns="53639" numCol="1" anchor="t" anchorCtr="0" compatLnSpc="1">
            <a:prstTxWarp prst="textNoShape">
              <a:avLst/>
            </a:prstTxWarp>
          </a:bodyPr>
          <a:lstStyle>
            <a:defPPr>
              <a:defRPr lang="ru-RU"/>
            </a:defPPr>
            <a:lvl1pPr algn="r" rtl="0" eaLnBrk="0" fontAlgn="base" hangingPunct="0">
              <a:spcBef>
                <a:spcPct val="0"/>
              </a:spcBef>
              <a:spcAft>
                <a:spcPct val="0"/>
              </a:spcAft>
              <a:defRPr sz="1200" b="0" kern="1200">
                <a:solidFill>
                  <a:schemeClr val="bg1"/>
                </a:solidFill>
                <a:latin typeface="Arial" charset="0"/>
                <a:ea typeface="Arial" charset="0"/>
                <a:cs typeface="+mn-cs"/>
              </a:defRPr>
            </a:lvl1pPr>
            <a:lvl2pPr marL="536387" algn="l" rtl="0" fontAlgn="base">
              <a:spcBef>
                <a:spcPct val="0"/>
              </a:spcBef>
              <a:spcAft>
                <a:spcPct val="0"/>
              </a:spcAft>
              <a:defRPr kern="1200">
                <a:solidFill>
                  <a:schemeClr val="tx1"/>
                </a:solidFill>
                <a:latin typeface="Arial" charset="0"/>
                <a:ea typeface="Arial" charset="0"/>
                <a:cs typeface="+mn-cs"/>
              </a:defRPr>
            </a:lvl2pPr>
            <a:lvl3pPr marL="1072774" algn="l" rtl="0" fontAlgn="base">
              <a:spcBef>
                <a:spcPct val="0"/>
              </a:spcBef>
              <a:spcAft>
                <a:spcPct val="0"/>
              </a:spcAft>
              <a:defRPr kern="1200">
                <a:solidFill>
                  <a:schemeClr val="tx1"/>
                </a:solidFill>
                <a:latin typeface="Arial" charset="0"/>
                <a:ea typeface="Arial" charset="0"/>
                <a:cs typeface="+mn-cs"/>
              </a:defRPr>
            </a:lvl3pPr>
            <a:lvl4pPr marL="1609161" algn="l" rtl="0" fontAlgn="base">
              <a:spcBef>
                <a:spcPct val="0"/>
              </a:spcBef>
              <a:spcAft>
                <a:spcPct val="0"/>
              </a:spcAft>
              <a:defRPr kern="1200">
                <a:solidFill>
                  <a:schemeClr val="tx1"/>
                </a:solidFill>
                <a:latin typeface="Arial" charset="0"/>
                <a:ea typeface="Arial" charset="0"/>
                <a:cs typeface="+mn-cs"/>
              </a:defRPr>
            </a:lvl4pPr>
            <a:lvl5pPr marL="2145548" algn="l" rtl="0" fontAlgn="base">
              <a:spcBef>
                <a:spcPct val="0"/>
              </a:spcBef>
              <a:spcAft>
                <a:spcPct val="0"/>
              </a:spcAft>
              <a:defRPr kern="1200">
                <a:solidFill>
                  <a:schemeClr val="tx1"/>
                </a:solidFill>
                <a:latin typeface="Arial" charset="0"/>
                <a:ea typeface="Arial" charset="0"/>
                <a:cs typeface="+mn-cs"/>
              </a:defRPr>
            </a:lvl5pPr>
            <a:lvl6pPr marL="2681935" algn="l" defTabSz="536387" rtl="0" eaLnBrk="1" latinLnBrk="0" hangingPunct="1">
              <a:defRPr kern="1200">
                <a:solidFill>
                  <a:schemeClr val="tx1"/>
                </a:solidFill>
                <a:latin typeface="Arial" charset="0"/>
                <a:ea typeface="Arial" charset="0"/>
                <a:cs typeface="+mn-cs"/>
              </a:defRPr>
            </a:lvl6pPr>
            <a:lvl7pPr marL="3218322" algn="l" defTabSz="536387" rtl="0" eaLnBrk="1" latinLnBrk="0" hangingPunct="1">
              <a:defRPr kern="1200">
                <a:solidFill>
                  <a:schemeClr val="tx1"/>
                </a:solidFill>
                <a:latin typeface="Arial" charset="0"/>
                <a:ea typeface="Arial" charset="0"/>
                <a:cs typeface="+mn-cs"/>
              </a:defRPr>
            </a:lvl7pPr>
            <a:lvl8pPr marL="3754709" algn="l" defTabSz="536387" rtl="0" eaLnBrk="1" latinLnBrk="0" hangingPunct="1">
              <a:defRPr kern="1200">
                <a:solidFill>
                  <a:schemeClr val="tx1"/>
                </a:solidFill>
                <a:latin typeface="Arial" charset="0"/>
                <a:ea typeface="Arial" charset="0"/>
                <a:cs typeface="+mn-cs"/>
              </a:defRPr>
            </a:lvl8pPr>
            <a:lvl9pPr marL="4291096" algn="l" defTabSz="536387" rtl="0" eaLnBrk="1" latinLnBrk="0" hangingPunct="1">
              <a:defRPr kern="1200">
                <a:solidFill>
                  <a:schemeClr val="tx1"/>
                </a:solidFill>
                <a:latin typeface="Arial" charset="0"/>
                <a:ea typeface="Arial" charset="0"/>
                <a:cs typeface="+mn-cs"/>
              </a:defRPr>
            </a:lvl9pPr>
          </a:lstStyle>
          <a:p>
            <a:endParaRPr lang="ru-RU" sz="1000" b="1" dirty="0"/>
          </a:p>
        </p:txBody>
      </p:sp>
      <p:sp>
        <p:nvSpPr>
          <p:cNvPr id="94" name="Line 114">
            <a:extLst>
              <a:ext uri="{FF2B5EF4-FFF2-40B4-BE49-F238E27FC236}">
                <a16:creationId xmlns:a16="http://schemas.microsoft.com/office/drawing/2014/main" xmlns="" id="{CD7249D6-A6DC-4B17-AE94-9375BA890059}"/>
              </a:ext>
            </a:extLst>
          </p:cNvPr>
          <p:cNvSpPr>
            <a:spLocks noChangeShapeType="1"/>
          </p:cNvSpPr>
          <p:nvPr/>
        </p:nvSpPr>
        <p:spPr bwMode="auto">
          <a:xfrm flipH="1">
            <a:off x="1377950" y="2714293"/>
            <a:ext cx="376238" cy="782480"/>
          </a:xfrm>
          <a:prstGeom prst="line">
            <a:avLst/>
          </a:prstGeom>
          <a:noFill/>
          <a:ln w="190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dirty="0"/>
          </a:p>
        </p:txBody>
      </p:sp>
      <p:sp>
        <p:nvSpPr>
          <p:cNvPr id="95" name="Line 80">
            <a:extLst>
              <a:ext uri="{FF2B5EF4-FFF2-40B4-BE49-F238E27FC236}">
                <a16:creationId xmlns:a16="http://schemas.microsoft.com/office/drawing/2014/main" xmlns="" id="{44557C54-111C-4897-B640-3998935AA832}"/>
              </a:ext>
            </a:extLst>
          </p:cNvPr>
          <p:cNvSpPr>
            <a:spLocks noChangeShapeType="1"/>
          </p:cNvSpPr>
          <p:nvPr/>
        </p:nvSpPr>
        <p:spPr bwMode="auto">
          <a:xfrm>
            <a:off x="1773060" y="2699515"/>
            <a:ext cx="865187" cy="1908175"/>
          </a:xfrm>
          <a:prstGeom prst="line">
            <a:avLst/>
          </a:prstGeom>
          <a:noFill/>
          <a:ln w="190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dirty="0"/>
          </a:p>
        </p:txBody>
      </p:sp>
      <p:sp>
        <p:nvSpPr>
          <p:cNvPr id="96" name="Rectangle 93">
            <a:extLst>
              <a:ext uri="{FF2B5EF4-FFF2-40B4-BE49-F238E27FC236}">
                <a16:creationId xmlns:a16="http://schemas.microsoft.com/office/drawing/2014/main" xmlns="" id="{56CE4EBB-B744-40D0-90FF-8284766218EA}"/>
              </a:ext>
            </a:extLst>
          </p:cNvPr>
          <p:cNvSpPr/>
          <p:nvPr/>
        </p:nvSpPr>
        <p:spPr>
          <a:xfrm>
            <a:off x="2408060" y="4626740"/>
            <a:ext cx="482600" cy="465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v-SE" dirty="0"/>
              <a:t>L</a:t>
            </a:r>
            <a:endParaRPr lang="en-US" dirty="0"/>
          </a:p>
        </p:txBody>
      </p:sp>
      <p:sp>
        <p:nvSpPr>
          <p:cNvPr id="97" name="Rectangle 94">
            <a:extLst>
              <a:ext uri="{FF2B5EF4-FFF2-40B4-BE49-F238E27FC236}">
                <a16:creationId xmlns:a16="http://schemas.microsoft.com/office/drawing/2014/main" xmlns="" id="{87E615DD-D99D-4212-A65A-5693EA0A178B}"/>
              </a:ext>
            </a:extLst>
          </p:cNvPr>
          <p:cNvSpPr/>
          <p:nvPr/>
        </p:nvSpPr>
        <p:spPr>
          <a:xfrm>
            <a:off x="3308172" y="4645790"/>
            <a:ext cx="482600" cy="466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v-SE" dirty="0"/>
              <a:t>U</a:t>
            </a:r>
            <a:endParaRPr lang="en-US" dirty="0"/>
          </a:p>
        </p:txBody>
      </p:sp>
      <p:sp>
        <p:nvSpPr>
          <p:cNvPr id="98" name="Line 80">
            <a:extLst>
              <a:ext uri="{FF2B5EF4-FFF2-40B4-BE49-F238E27FC236}">
                <a16:creationId xmlns:a16="http://schemas.microsoft.com/office/drawing/2014/main" xmlns="" id="{C0BDC23C-F063-4F55-9C5D-B170AE5F16A9}"/>
              </a:ext>
            </a:extLst>
          </p:cNvPr>
          <p:cNvSpPr>
            <a:spLocks noChangeShapeType="1"/>
          </p:cNvSpPr>
          <p:nvPr/>
        </p:nvSpPr>
        <p:spPr bwMode="auto">
          <a:xfrm>
            <a:off x="1773060" y="2699515"/>
            <a:ext cx="1789112" cy="1944688"/>
          </a:xfrm>
          <a:prstGeom prst="line">
            <a:avLst/>
          </a:prstGeom>
          <a:noFill/>
          <a:ln w="190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000" tIns="36000" rIns="36000" bIns="36000" anchor="ctr"/>
          <a:lstStyle/>
          <a:p>
            <a:endParaRPr lang="ru-RU" dirty="0"/>
          </a:p>
        </p:txBody>
      </p:sp>
      <p:sp>
        <p:nvSpPr>
          <p:cNvPr id="99" name="Text Box 98">
            <a:extLst>
              <a:ext uri="{FF2B5EF4-FFF2-40B4-BE49-F238E27FC236}">
                <a16:creationId xmlns:a16="http://schemas.microsoft.com/office/drawing/2014/main" xmlns="" id="{D3B12E5A-98D5-4F8D-B3F3-0C4D75F88E1B}"/>
              </a:ext>
            </a:extLst>
          </p:cNvPr>
          <p:cNvSpPr txBox="1">
            <a:spLocks noChangeArrowheads="1"/>
          </p:cNvSpPr>
          <p:nvPr/>
        </p:nvSpPr>
        <p:spPr bwMode="auto">
          <a:xfrm>
            <a:off x="2352397" y="5105963"/>
            <a:ext cx="577650" cy="3804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lgn="ctr">
                <a:solidFill>
                  <a:schemeClr val="accent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defTabSz="1300163">
              <a:defRPr>
                <a:solidFill>
                  <a:schemeClr val="tx1"/>
                </a:solidFill>
                <a:latin typeface="Arial" panose="020B0604020202020204" pitchFamily="34" charset="0"/>
                <a:cs typeface="Arial" panose="020B0604020202020204" pitchFamily="34" charset="0"/>
              </a:defRPr>
            </a:lvl1pPr>
            <a:lvl2pPr marL="742950" indent="-285750" defTabSz="1300163">
              <a:defRPr>
                <a:solidFill>
                  <a:schemeClr val="tx1"/>
                </a:solidFill>
                <a:latin typeface="Arial" panose="020B0604020202020204" pitchFamily="34" charset="0"/>
                <a:cs typeface="Arial" panose="020B0604020202020204" pitchFamily="34" charset="0"/>
              </a:defRPr>
            </a:lvl2pPr>
            <a:lvl3pPr marL="1143000" indent="-228600" defTabSz="1300163">
              <a:defRPr>
                <a:solidFill>
                  <a:schemeClr val="tx1"/>
                </a:solidFill>
                <a:latin typeface="Arial" panose="020B0604020202020204" pitchFamily="34" charset="0"/>
                <a:cs typeface="Arial" panose="020B0604020202020204" pitchFamily="34" charset="0"/>
              </a:defRPr>
            </a:lvl3pPr>
            <a:lvl4pPr marL="1600200" indent="-228600" defTabSz="1300163">
              <a:defRPr>
                <a:solidFill>
                  <a:schemeClr val="tx1"/>
                </a:solidFill>
                <a:latin typeface="Arial" panose="020B0604020202020204" pitchFamily="34" charset="0"/>
                <a:cs typeface="Arial" panose="020B0604020202020204" pitchFamily="34" charset="0"/>
              </a:defRPr>
            </a:lvl4pPr>
            <a:lvl5pPr marL="2057400" indent="-228600" defTabSz="1300163">
              <a:defRPr>
                <a:solidFill>
                  <a:schemeClr val="tx1"/>
                </a:solidFill>
                <a:latin typeface="Arial" panose="020B0604020202020204" pitchFamily="34" charset="0"/>
                <a:cs typeface="Arial" panose="020B0604020202020204" pitchFamily="34" charset="0"/>
              </a:defRPr>
            </a:lvl5pPr>
            <a:lvl6pPr marL="2514600" indent="-228600" defTabSz="13001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13001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13001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13001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buClr>
                <a:schemeClr val="accent2"/>
              </a:buClr>
              <a:buFont typeface="Wingdings" panose="05000000000000000000" pitchFamily="2" charset="2"/>
              <a:buNone/>
            </a:pPr>
            <a:r>
              <a:rPr lang="en-US" altLang="ru-RU" sz="1000" b="1" dirty="0" smtClean="0"/>
              <a:t>Loading</a:t>
            </a:r>
            <a:br>
              <a:rPr lang="en-US" altLang="ru-RU" sz="1000" b="1" dirty="0" smtClean="0"/>
            </a:br>
            <a:r>
              <a:rPr lang="en-US" altLang="ru-RU" sz="1000" b="1" dirty="0" smtClean="0"/>
              <a:t>Stations</a:t>
            </a:r>
            <a:endParaRPr lang="en-GB" altLang="ru-RU" sz="1000" b="1" dirty="0"/>
          </a:p>
        </p:txBody>
      </p:sp>
      <p:sp>
        <p:nvSpPr>
          <p:cNvPr id="100" name="Text Box 98">
            <a:extLst>
              <a:ext uri="{FF2B5EF4-FFF2-40B4-BE49-F238E27FC236}">
                <a16:creationId xmlns:a16="http://schemas.microsoft.com/office/drawing/2014/main" xmlns="" id="{D3B12E5A-98D5-4F8D-B3F3-0C4D75F88E1B}"/>
              </a:ext>
            </a:extLst>
          </p:cNvPr>
          <p:cNvSpPr txBox="1">
            <a:spLocks noChangeArrowheads="1"/>
          </p:cNvSpPr>
          <p:nvPr/>
        </p:nvSpPr>
        <p:spPr bwMode="auto">
          <a:xfrm>
            <a:off x="3200257" y="5117264"/>
            <a:ext cx="699478" cy="3804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lgn="ctr">
                <a:solidFill>
                  <a:schemeClr val="accent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defTabSz="1300163">
              <a:defRPr>
                <a:solidFill>
                  <a:schemeClr val="tx1"/>
                </a:solidFill>
                <a:latin typeface="Arial" panose="020B0604020202020204" pitchFamily="34" charset="0"/>
                <a:cs typeface="Arial" panose="020B0604020202020204" pitchFamily="34" charset="0"/>
              </a:defRPr>
            </a:lvl1pPr>
            <a:lvl2pPr marL="742950" indent="-285750" defTabSz="1300163">
              <a:defRPr>
                <a:solidFill>
                  <a:schemeClr val="tx1"/>
                </a:solidFill>
                <a:latin typeface="Arial" panose="020B0604020202020204" pitchFamily="34" charset="0"/>
                <a:cs typeface="Arial" panose="020B0604020202020204" pitchFamily="34" charset="0"/>
              </a:defRPr>
            </a:lvl2pPr>
            <a:lvl3pPr marL="1143000" indent="-228600" defTabSz="1300163">
              <a:defRPr>
                <a:solidFill>
                  <a:schemeClr val="tx1"/>
                </a:solidFill>
                <a:latin typeface="Arial" panose="020B0604020202020204" pitchFamily="34" charset="0"/>
                <a:cs typeface="Arial" panose="020B0604020202020204" pitchFamily="34" charset="0"/>
              </a:defRPr>
            </a:lvl3pPr>
            <a:lvl4pPr marL="1600200" indent="-228600" defTabSz="1300163">
              <a:defRPr>
                <a:solidFill>
                  <a:schemeClr val="tx1"/>
                </a:solidFill>
                <a:latin typeface="Arial" panose="020B0604020202020204" pitchFamily="34" charset="0"/>
                <a:cs typeface="Arial" panose="020B0604020202020204" pitchFamily="34" charset="0"/>
              </a:defRPr>
            </a:lvl4pPr>
            <a:lvl5pPr marL="2057400" indent="-228600" defTabSz="1300163">
              <a:defRPr>
                <a:solidFill>
                  <a:schemeClr val="tx1"/>
                </a:solidFill>
                <a:latin typeface="Arial" panose="020B0604020202020204" pitchFamily="34" charset="0"/>
                <a:cs typeface="Arial" panose="020B0604020202020204" pitchFamily="34" charset="0"/>
              </a:defRPr>
            </a:lvl5pPr>
            <a:lvl6pPr marL="2514600" indent="-228600" defTabSz="13001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13001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13001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13001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buClr>
                <a:schemeClr val="accent2"/>
              </a:buClr>
              <a:buFont typeface="Wingdings" panose="05000000000000000000" pitchFamily="2" charset="2"/>
              <a:buNone/>
            </a:pPr>
            <a:r>
              <a:rPr lang="en-US" altLang="ru-RU" sz="1000" b="1" dirty="0" smtClean="0"/>
              <a:t>Unloading</a:t>
            </a:r>
            <a:br>
              <a:rPr lang="en-US" altLang="ru-RU" sz="1000" b="1" dirty="0" smtClean="0"/>
            </a:br>
            <a:r>
              <a:rPr lang="en-US" altLang="ru-RU" sz="1000" b="1" dirty="0" smtClean="0"/>
              <a:t>Stations</a:t>
            </a:r>
            <a:endParaRPr lang="en-GB" altLang="ru-RU" sz="1000" b="1" dirty="0"/>
          </a:p>
        </p:txBody>
      </p:sp>
    </p:spTree>
    <p:extLst>
      <p:ext uri="{BB962C8B-B14F-4D97-AF65-F5344CB8AC3E}">
        <p14:creationId xmlns="" xmlns:p14="http://schemas.microsoft.com/office/powerpoint/2010/main" val="27336752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7180742" y="6335435"/>
            <a:ext cx="2042455" cy="272903"/>
          </a:xfrm>
        </p:spPr>
        <p:txBody>
          <a:bodyPr/>
          <a:lstStyle/>
          <a:p>
            <a:r>
              <a:rPr lang="en-US" sz="1000" b="1" dirty="0" smtClean="0"/>
              <a:t>20</a:t>
            </a:r>
            <a:endParaRPr lang="ru-RU" sz="1000" b="1" dirty="0"/>
          </a:p>
        </p:txBody>
      </p:sp>
      <p:sp>
        <p:nvSpPr>
          <p:cNvPr id="4" name="Название 1"/>
          <p:cNvSpPr txBox="1">
            <a:spLocks/>
          </p:cNvSpPr>
          <p:nvPr/>
        </p:nvSpPr>
        <p:spPr>
          <a:xfrm>
            <a:off x="471914" y="334040"/>
            <a:ext cx="8412801" cy="3974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07277" tIns="53639" rIns="107277" bIns="53639" numCol="1" anchor="t" anchorCtr="0" compatLnSpc="1">
            <a:prstTxWarp prst="textNoShape">
              <a:avLst/>
            </a:prstTxWarp>
          </a:bodyPr>
          <a:lstStyle>
            <a:lvl1pPr eaLnBrk="1" hangingPunct="1">
              <a:defRPr sz="1800" b="1">
                <a:solidFill>
                  <a:srgbClr val="C5001A"/>
                </a:solidFill>
                <a:latin typeface="+mj-lt"/>
                <a:cs typeface="+mj-cs"/>
              </a:defRPr>
            </a:lvl1pPr>
            <a:lvl2pPr algn="ctr" eaLnBrk="1" hangingPunct="1">
              <a:defRPr sz="5200">
                <a:solidFill>
                  <a:schemeClr val="tx2"/>
                </a:solidFill>
              </a:defRPr>
            </a:lvl2pPr>
            <a:lvl3pPr algn="ctr" eaLnBrk="1" hangingPunct="1">
              <a:defRPr sz="5200">
                <a:solidFill>
                  <a:schemeClr val="tx2"/>
                </a:solidFill>
              </a:defRPr>
            </a:lvl3pPr>
            <a:lvl4pPr algn="ctr" eaLnBrk="1" hangingPunct="1">
              <a:defRPr sz="5200">
                <a:solidFill>
                  <a:schemeClr val="tx2"/>
                </a:solidFill>
              </a:defRPr>
            </a:lvl4pPr>
            <a:lvl5pPr algn="ctr" eaLnBrk="1" hangingPunct="1">
              <a:defRPr sz="5200">
                <a:solidFill>
                  <a:schemeClr val="tx2"/>
                </a:solidFill>
              </a:defRPr>
            </a:lvl5pPr>
            <a:lvl6pPr marL="536387" algn="ctr" fontAlgn="base">
              <a:spcBef>
                <a:spcPct val="0"/>
              </a:spcBef>
              <a:spcAft>
                <a:spcPct val="0"/>
              </a:spcAft>
              <a:defRPr sz="5200">
                <a:solidFill>
                  <a:schemeClr val="tx2"/>
                </a:solidFill>
              </a:defRPr>
            </a:lvl6pPr>
            <a:lvl7pPr marL="1072774" algn="ctr" fontAlgn="base">
              <a:spcBef>
                <a:spcPct val="0"/>
              </a:spcBef>
              <a:spcAft>
                <a:spcPct val="0"/>
              </a:spcAft>
              <a:defRPr sz="5200">
                <a:solidFill>
                  <a:schemeClr val="tx2"/>
                </a:solidFill>
              </a:defRPr>
            </a:lvl7pPr>
            <a:lvl8pPr marL="1609161" algn="ctr" fontAlgn="base">
              <a:spcBef>
                <a:spcPct val="0"/>
              </a:spcBef>
              <a:spcAft>
                <a:spcPct val="0"/>
              </a:spcAft>
              <a:defRPr sz="5200">
                <a:solidFill>
                  <a:schemeClr val="tx2"/>
                </a:solidFill>
              </a:defRPr>
            </a:lvl8pPr>
            <a:lvl9pPr marL="2145548" algn="ctr" fontAlgn="base">
              <a:spcBef>
                <a:spcPct val="0"/>
              </a:spcBef>
              <a:spcAft>
                <a:spcPct val="0"/>
              </a:spcAft>
              <a:defRPr sz="5200">
                <a:solidFill>
                  <a:schemeClr val="tx2"/>
                </a:solidFill>
              </a:defRPr>
            </a:lvl9pPr>
          </a:lstStyle>
          <a:p>
            <a:r>
              <a:rPr lang="en-US" altLang="ru-RU" dirty="0" smtClean="0">
                <a:solidFill>
                  <a:schemeClr val="bg1"/>
                </a:solidFill>
              </a:rPr>
              <a:t>STRATEGIC PARTNER OF YOUR RAILWAYS</a:t>
            </a:r>
            <a:endParaRPr lang="ru-RU" dirty="0">
              <a:solidFill>
                <a:schemeClr val="bg1"/>
              </a:solidFill>
            </a:endParaRPr>
          </a:p>
        </p:txBody>
      </p:sp>
      <p:sp>
        <p:nvSpPr>
          <p:cNvPr id="5" name="Rectangle 3"/>
          <p:cNvSpPr txBox="1">
            <a:spLocks noChangeArrowheads="1"/>
          </p:cNvSpPr>
          <p:nvPr/>
        </p:nvSpPr>
        <p:spPr bwMode="auto">
          <a:xfrm>
            <a:off x="382491" y="909360"/>
            <a:ext cx="6364288" cy="5426075"/>
          </a:xfrm>
          <a:prstGeom prst="rect">
            <a:avLst/>
          </a:prstGeom>
          <a:noFill/>
          <a:ln w="9525">
            <a:noFill/>
            <a:miter lim="800000"/>
            <a:headEnd/>
            <a:tailEnd/>
          </a:ln>
        </p:spPr>
        <p:txBody>
          <a:bodyPr lIns="72000" rIns="72000"/>
          <a:lstStyle/>
          <a:p>
            <a:pPr>
              <a:lnSpc>
                <a:spcPct val="110000"/>
              </a:lnSpc>
              <a:spcBef>
                <a:spcPts val="600"/>
              </a:spcBef>
              <a:spcAft>
                <a:spcPts val="600"/>
              </a:spcAft>
              <a:buClr>
                <a:srgbClr val="009900"/>
              </a:buClr>
              <a:defRPr/>
            </a:pPr>
            <a:r>
              <a:rPr lang="en-US" sz="1600" b="1" dirty="0" smtClean="0">
                <a:solidFill>
                  <a:srgbClr val="D20A23"/>
                </a:solidFill>
                <a:latin typeface="+mn-lt"/>
                <a:cs typeface="+mn-cs"/>
              </a:rPr>
              <a:t>1520 Signal has pioneered </a:t>
            </a:r>
            <a:r>
              <a:rPr lang="en-US" sz="1600" b="1" dirty="0">
                <a:solidFill>
                  <a:srgbClr val="D20A23"/>
                </a:solidFill>
                <a:latin typeface="+mn-lt"/>
                <a:cs typeface="+mn-cs"/>
              </a:rPr>
              <a:t>in many </a:t>
            </a:r>
            <a:r>
              <a:rPr lang="en-US" sz="1600" b="1" dirty="0" smtClean="0">
                <a:solidFill>
                  <a:srgbClr val="D20A23"/>
                </a:solidFill>
                <a:latin typeface="+mn-lt"/>
                <a:cs typeface="+mn-cs"/>
              </a:rPr>
              <a:t>areas and continues to enter and develop railway signaling markets</a:t>
            </a:r>
            <a:r>
              <a:rPr lang="en-US" sz="1600" b="1" dirty="0" smtClean="0">
                <a:solidFill>
                  <a:srgbClr val="D20A23"/>
                </a:solidFill>
                <a:latin typeface="+mn-lt"/>
              </a:rPr>
              <a:t>:</a:t>
            </a:r>
          </a:p>
          <a:p>
            <a:pPr>
              <a:lnSpc>
                <a:spcPct val="110000"/>
              </a:lnSpc>
              <a:spcBef>
                <a:spcPts val="600"/>
              </a:spcBef>
              <a:spcAft>
                <a:spcPts val="600"/>
              </a:spcAft>
              <a:buClr>
                <a:srgbClr val="009900"/>
              </a:buClr>
              <a:defRPr/>
            </a:pPr>
            <a:endParaRPr lang="ru-RU" sz="1600" b="1" dirty="0">
              <a:solidFill>
                <a:srgbClr val="D20A23"/>
              </a:solidFill>
              <a:latin typeface="+mn-lt"/>
            </a:endParaRPr>
          </a:p>
          <a:p>
            <a:pPr marL="342900" indent="-342900">
              <a:spcBef>
                <a:spcPts val="300"/>
              </a:spcBef>
              <a:spcAft>
                <a:spcPts val="300"/>
              </a:spcAft>
              <a:buClr>
                <a:srgbClr val="009900"/>
              </a:buClr>
              <a:buFont typeface="Wingdings" pitchFamily="2" charset="2"/>
              <a:buChar char="ü"/>
              <a:defRPr/>
            </a:pPr>
            <a:r>
              <a:rPr lang="en-US" sz="1400" dirty="0" smtClean="0">
                <a:latin typeface="+mj-lt"/>
              </a:rPr>
              <a:t>Full range of Products including highly efficient and technological Computer-based interlocking, Computer-based </a:t>
            </a:r>
            <a:r>
              <a:rPr lang="en-US" sz="1400" dirty="0">
                <a:latin typeface="+mj-lt"/>
              </a:rPr>
              <a:t>line block </a:t>
            </a:r>
            <a:r>
              <a:rPr lang="en-US" sz="1400" dirty="0" smtClean="0">
                <a:latin typeface="+mj-lt"/>
              </a:rPr>
              <a:t>system,                 </a:t>
            </a:r>
            <a:r>
              <a:rPr lang="en-US" sz="1400" dirty="0" smtClean="0">
                <a:latin typeface="+mj-lt"/>
                <a:cs typeface="Arial" pitchFamily="34" charset="0"/>
              </a:rPr>
              <a:t>Radio-based </a:t>
            </a:r>
            <a:r>
              <a:rPr lang="en-US" sz="1400" dirty="0">
                <a:latin typeface="+mj-lt"/>
                <a:cs typeface="Arial" pitchFamily="34" charset="0"/>
              </a:rPr>
              <a:t>train control </a:t>
            </a:r>
            <a:r>
              <a:rPr lang="en-US" sz="1400" dirty="0" smtClean="0">
                <a:latin typeface="+mj-lt"/>
                <a:cs typeface="Arial" pitchFamily="34" charset="0"/>
              </a:rPr>
              <a:t>systems</a:t>
            </a:r>
            <a:r>
              <a:rPr lang="en-US" sz="1400" dirty="0">
                <a:latin typeface="+mj-lt"/>
              </a:rPr>
              <a:t>;</a:t>
            </a:r>
            <a:r>
              <a:rPr lang="en-US" sz="1400" dirty="0" smtClean="0">
                <a:latin typeface="+mj-lt"/>
              </a:rPr>
              <a:t> </a:t>
            </a:r>
            <a:endParaRPr lang="en-US" sz="1400" dirty="0">
              <a:latin typeface="+mj-lt"/>
            </a:endParaRPr>
          </a:p>
          <a:p>
            <a:pPr marL="342900" indent="-342900">
              <a:spcBef>
                <a:spcPts val="300"/>
              </a:spcBef>
              <a:spcAft>
                <a:spcPts val="300"/>
              </a:spcAft>
              <a:buClr>
                <a:srgbClr val="009900"/>
              </a:buClr>
              <a:buFont typeface="Wingdings" pitchFamily="2" charset="2"/>
              <a:buChar char="ü"/>
              <a:defRPr/>
            </a:pPr>
            <a:r>
              <a:rPr lang="en-US" sz="1400" dirty="0" smtClean="0">
                <a:latin typeface="+mj-lt"/>
                <a:cs typeface="Arial" pitchFamily="34" charset="0"/>
              </a:rPr>
              <a:t>Over 300 </a:t>
            </a:r>
            <a:r>
              <a:rPr lang="en-US" sz="1400" dirty="0">
                <a:latin typeface="+mj-lt"/>
                <a:cs typeface="Arial" pitchFamily="34" charset="0"/>
              </a:rPr>
              <a:t>stations implemented across Russia and over </a:t>
            </a:r>
            <a:r>
              <a:rPr lang="en-US" sz="1400" dirty="0" smtClean="0">
                <a:latin typeface="+mj-lt"/>
                <a:cs typeface="Arial" pitchFamily="34" charset="0"/>
              </a:rPr>
              <a:t>500 </a:t>
            </a:r>
            <a:r>
              <a:rPr lang="en-US" sz="1400" dirty="0">
                <a:latin typeface="+mj-lt"/>
                <a:cs typeface="Arial" pitchFamily="34" charset="0"/>
              </a:rPr>
              <a:t>in total at 1520 area – huge experience of </a:t>
            </a:r>
            <a:r>
              <a:rPr lang="en-US" sz="1400" dirty="0" smtClean="0">
                <a:latin typeface="+mj-lt"/>
                <a:cs typeface="Arial" pitchFamily="34" charset="0"/>
              </a:rPr>
              <a:t>implementation</a:t>
            </a:r>
            <a:r>
              <a:rPr lang="en-US" sz="1400" dirty="0">
                <a:latin typeface="+mj-lt"/>
                <a:cs typeface="Arial" pitchFamily="34" charset="0"/>
              </a:rPr>
              <a:t>, </a:t>
            </a:r>
            <a:r>
              <a:rPr lang="en-US" sz="1400" dirty="0" smtClean="0">
                <a:latin typeface="+mj-lt"/>
                <a:cs typeface="Arial" pitchFamily="34" charset="0"/>
              </a:rPr>
              <a:t>daily </a:t>
            </a:r>
            <a:r>
              <a:rPr lang="en-US" sz="1400" dirty="0">
                <a:latin typeface="+mj-lt"/>
                <a:cs typeface="Arial" pitchFamily="34" charset="0"/>
              </a:rPr>
              <a:t>support, integration with existing rail infrastructure </a:t>
            </a:r>
            <a:r>
              <a:rPr lang="en-US" sz="1400" dirty="0" smtClean="0">
                <a:latin typeface="+mj-lt"/>
                <a:cs typeface="Arial" pitchFamily="34" charset="0"/>
              </a:rPr>
              <a:t>systems and increasing </a:t>
            </a:r>
            <a:r>
              <a:rPr lang="en-US" sz="1400" dirty="0">
                <a:latin typeface="+mj-lt"/>
                <a:cs typeface="Arial" pitchFamily="34" charset="0"/>
              </a:rPr>
              <a:t>CBI </a:t>
            </a:r>
            <a:r>
              <a:rPr lang="en-US" sz="1400" dirty="0" smtClean="0">
                <a:latin typeface="+mj-lt"/>
                <a:cs typeface="Arial" pitchFamily="34" charset="0"/>
              </a:rPr>
              <a:t>functionality;</a:t>
            </a:r>
            <a:endParaRPr lang="en-US" sz="1400" dirty="0">
              <a:latin typeface="+mj-lt"/>
              <a:cs typeface="Arial" pitchFamily="34" charset="0"/>
            </a:endParaRPr>
          </a:p>
          <a:p>
            <a:pPr marL="342900" indent="-342900">
              <a:spcBef>
                <a:spcPts val="300"/>
              </a:spcBef>
              <a:spcAft>
                <a:spcPts val="300"/>
              </a:spcAft>
              <a:buClr>
                <a:srgbClr val="009900"/>
              </a:buClr>
              <a:buFont typeface="Wingdings" pitchFamily="2" charset="2"/>
              <a:buChar char="ü"/>
              <a:defRPr/>
            </a:pPr>
            <a:r>
              <a:rPr lang="en-US" sz="1400" dirty="0" smtClean="0">
                <a:latin typeface="+mj-lt"/>
              </a:rPr>
              <a:t>Organization </a:t>
            </a:r>
            <a:r>
              <a:rPr lang="en-US" sz="1400" dirty="0">
                <a:latin typeface="+mj-lt"/>
              </a:rPr>
              <a:t>of 24/7 technical support and service centers network</a:t>
            </a:r>
            <a:r>
              <a:rPr lang="ru-RU" sz="1400" dirty="0">
                <a:latin typeface="+mj-lt"/>
              </a:rPr>
              <a:t>, </a:t>
            </a:r>
            <a:r>
              <a:rPr lang="en-US" sz="1400" dirty="0">
                <a:latin typeface="+mj-lt"/>
              </a:rPr>
              <a:t>training </a:t>
            </a:r>
            <a:r>
              <a:rPr lang="en-US" sz="1400" dirty="0" smtClean="0">
                <a:latin typeface="+mj-lt"/>
              </a:rPr>
              <a:t>rooms </a:t>
            </a:r>
            <a:r>
              <a:rPr lang="en-US" sz="1400" dirty="0">
                <a:latin typeface="+mj-lt"/>
              </a:rPr>
              <a:t>and </a:t>
            </a:r>
            <a:r>
              <a:rPr lang="en-US" sz="1400" dirty="0" smtClean="0">
                <a:latin typeface="+mj-lt"/>
              </a:rPr>
              <a:t>programs, cooperation </a:t>
            </a:r>
            <a:r>
              <a:rPr lang="en-US" sz="1400" dirty="0">
                <a:latin typeface="+mj-lt"/>
              </a:rPr>
              <a:t>with </a:t>
            </a:r>
            <a:r>
              <a:rPr lang="en-US" sz="1400" dirty="0" smtClean="0">
                <a:latin typeface="+mj-lt"/>
              </a:rPr>
              <a:t>railroad universities and colleges;</a:t>
            </a:r>
            <a:endParaRPr lang="en-US" sz="1400" dirty="0">
              <a:latin typeface="+mj-lt"/>
            </a:endParaRPr>
          </a:p>
          <a:p>
            <a:pPr marL="342900" indent="-342900">
              <a:spcBef>
                <a:spcPts val="300"/>
              </a:spcBef>
              <a:spcAft>
                <a:spcPts val="300"/>
              </a:spcAft>
              <a:buClr>
                <a:srgbClr val="009900"/>
              </a:buClr>
              <a:buFont typeface="Wingdings" pitchFamily="2" charset="2"/>
              <a:buChar char="ü"/>
              <a:defRPr/>
            </a:pPr>
            <a:r>
              <a:rPr lang="en-US" sz="1400" dirty="0">
                <a:latin typeface="+mj-lt"/>
                <a:cs typeface="Arial" pitchFamily="34" charset="0"/>
              </a:rPr>
              <a:t>Solutions on gradual and partial modernization of </a:t>
            </a:r>
            <a:r>
              <a:rPr lang="en-US" sz="1400" dirty="0" smtClean="0">
                <a:latin typeface="+mj-lt"/>
                <a:cs typeface="Arial" pitchFamily="34" charset="0"/>
              </a:rPr>
              <a:t>existing interlocking;</a:t>
            </a:r>
            <a:endParaRPr lang="en-US" sz="1400" dirty="0">
              <a:latin typeface="+mj-lt"/>
              <a:cs typeface="Arial" pitchFamily="34" charset="0"/>
            </a:endParaRPr>
          </a:p>
          <a:p>
            <a:pPr marL="342900" indent="-342900">
              <a:spcBef>
                <a:spcPts val="300"/>
              </a:spcBef>
              <a:spcAft>
                <a:spcPts val="300"/>
              </a:spcAft>
              <a:buClr>
                <a:srgbClr val="009900"/>
              </a:buClr>
              <a:buFont typeface="Wingdings" pitchFamily="2" charset="2"/>
              <a:buChar char="ü"/>
              <a:defRPr/>
            </a:pPr>
            <a:r>
              <a:rPr lang="en-US" sz="1400" dirty="0">
                <a:latin typeface="+mj-lt"/>
              </a:rPr>
              <a:t>Complex protection from atmospheric and </a:t>
            </a:r>
            <a:r>
              <a:rPr lang="en-US" sz="1400" dirty="0" smtClean="0">
                <a:latin typeface="+mj-lt"/>
              </a:rPr>
              <a:t>mutation </a:t>
            </a:r>
            <a:r>
              <a:rPr lang="en-US" sz="1400" dirty="0" err="1" smtClean="0">
                <a:latin typeface="+mj-lt"/>
              </a:rPr>
              <a:t>overvoltages</a:t>
            </a:r>
            <a:r>
              <a:rPr lang="en-US" sz="1400" dirty="0" smtClean="0">
                <a:latin typeface="+mj-lt"/>
              </a:rPr>
              <a:t>;</a:t>
            </a:r>
            <a:endParaRPr lang="en-US" sz="1400" dirty="0">
              <a:latin typeface="+mj-lt"/>
            </a:endParaRPr>
          </a:p>
          <a:p>
            <a:pPr marL="342900" indent="-342900">
              <a:spcBef>
                <a:spcPts val="300"/>
              </a:spcBef>
              <a:spcAft>
                <a:spcPts val="300"/>
              </a:spcAft>
              <a:buClr>
                <a:srgbClr val="009900"/>
              </a:buClr>
              <a:buFont typeface="Wingdings" pitchFamily="2" charset="2"/>
              <a:buChar char="ü"/>
              <a:defRPr/>
            </a:pPr>
            <a:r>
              <a:rPr lang="en-US" sz="1400" dirty="0" smtClean="0">
                <a:latin typeface="+mj-lt"/>
              </a:rPr>
              <a:t>Railway certifications, incl. IRIS;</a:t>
            </a:r>
          </a:p>
          <a:p>
            <a:pPr marL="342900" indent="-342900">
              <a:spcBef>
                <a:spcPts val="300"/>
              </a:spcBef>
              <a:spcAft>
                <a:spcPts val="300"/>
              </a:spcAft>
              <a:buClr>
                <a:srgbClr val="009900"/>
              </a:buClr>
              <a:buFont typeface="Wingdings" pitchFamily="2" charset="2"/>
              <a:buChar char="ü"/>
              <a:defRPr/>
            </a:pPr>
            <a:r>
              <a:rPr lang="en-US" sz="1400" dirty="0" smtClean="0">
                <a:latin typeface="+mj-lt"/>
              </a:rPr>
              <a:t>Cybersecurity</a:t>
            </a:r>
            <a:r>
              <a:rPr lang="en-US" sz="1400" dirty="0">
                <a:latin typeface="+mj-lt"/>
              </a:rPr>
              <a:t> </a:t>
            </a:r>
            <a:r>
              <a:rPr lang="en-US" sz="1400" dirty="0" smtClean="0">
                <a:latin typeface="+mj-lt"/>
              </a:rPr>
              <a:t>and other innovative                                                        components for the signaling system.</a:t>
            </a:r>
            <a:endParaRPr lang="ru-RU" sz="1400" dirty="0">
              <a:latin typeface="+mj-lt"/>
            </a:endParaRPr>
          </a:p>
          <a:p>
            <a:pPr>
              <a:lnSpc>
                <a:spcPct val="110000"/>
              </a:lnSpc>
              <a:spcBef>
                <a:spcPts val="600"/>
              </a:spcBef>
              <a:spcAft>
                <a:spcPts val="600"/>
              </a:spcAft>
              <a:buClr>
                <a:srgbClr val="009900"/>
              </a:buClr>
              <a:defRPr/>
            </a:pPr>
            <a:endParaRPr lang="ru-RU" sz="1600" dirty="0">
              <a:latin typeface="+mn-lt"/>
              <a:cs typeface="+mn-cs"/>
            </a:endParaRPr>
          </a:p>
        </p:txBody>
      </p:sp>
      <p:pic>
        <p:nvPicPr>
          <p:cNvPr id="6" name="Picture 4"/>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4999355" y="4953407"/>
            <a:ext cx="2146300" cy="12573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3" cstate="screen"/>
          <a:srcRect/>
          <a:stretch>
            <a:fillRect/>
          </a:stretch>
        </p:blipFill>
        <p:spPr bwMode="auto">
          <a:xfrm>
            <a:off x="7145655" y="4688318"/>
            <a:ext cx="2117394" cy="1396035"/>
          </a:xfrm>
          <a:prstGeom prst="roundRect">
            <a:avLst>
              <a:gd name="adj" fmla="val 8594"/>
            </a:avLst>
          </a:prstGeom>
          <a:solidFill>
            <a:srgbClr val="FFFFFF">
              <a:shade val="85000"/>
            </a:srgbClr>
          </a:solidFill>
          <a:ln>
            <a:noFill/>
          </a:ln>
          <a:effectLst/>
        </p:spPr>
      </p:pic>
      <p:pic>
        <p:nvPicPr>
          <p:cNvPr id="8" name="Picture 9"/>
          <p:cNvPicPr>
            <a:picLocks noChangeAspect="1" noChangeArrowheads="1"/>
          </p:cNvPicPr>
          <p:nvPr/>
        </p:nvPicPr>
        <p:blipFill rotWithShape="1">
          <a:blip r:embed="rId4" cstate="screen"/>
          <a:srcRect r="37565"/>
          <a:stretch/>
        </p:blipFill>
        <p:spPr bwMode="auto">
          <a:xfrm>
            <a:off x="7734527" y="3045437"/>
            <a:ext cx="1493176" cy="1497656"/>
          </a:xfrm>
          <a:prstGeom prst="roundRect">
            <a:avLst>
              <a:gd name="adj" fmla="val 8594"/>
            </a:avLst>
          </a:prstGeom>
          <a:solidFill>
            <a:srgbClr val="FFFFFF">
              <a:shade val="85000"/>
            </a:srgbClr>
          </a:solidFill>
          <a:ln>
            <a:noFill/>
          </a:ln>
          <a:effectLst/>
        </p:spPr>
      </p:pic>
      <p:pic>
        <p:nvPicPr>
          <p:cNvPr id="9" name="Picture 2" descr="C:\Users\ov.esjkova\Desktop\Рисунок1.jpg"/>
          <p:cNvPicPr>
            <a:picLocks noChangeAspect="1" noChangeArrowheads="1"/>
          </p:cNvPicPr>
          <p:nvPr/>
        </p:nvPicPr>
        <p:blipFill rotWithShape="1">
          <a:blip r:embed="rId5" cstate="email">
            <a:extLst>
              <a:ext uri="{28A0092B-C50C-407E-A947-70E740481C1C}">
                <a14:useLocalDpi xmlns="" xmlns:a14="http://schemas.microsoft.com/office/drawing/2010/main" val="0"/>
              </a:ext>
            </a:extLst>
          </a:blip>
          <a:srcRect l="1679" t="3120" r="1928" b="2512"/>
          <a:stretch/>
        </p:blipFill>
        <p:spPr bwMode="auto">
          <a:xfrm>
            <a:off x="6880624" y="1345475"/>
            <a:ext cx="2206207" cy="1485260"/>
          </a:xfrm>
          <a:prstGeom prst="roundRect">
            <a:avLst>
              <a:gd name="adj" fmla="val 8594"/>
            </a:avLst>
          </a:prstGeom>
          <a:solidFill>
            <a:srgbClr val="FFFFFF">
              <a:shade val="85000"/>
            </a:srgbClr>
          </a:solidFill>
          <a:ln>
            <a:noFill/>
          </a:ln>
          <a:effectLst/>
          <a:extLst/>
        </p:spPr>
      </p:pic>
      <p:pic>
        <p:nvPicPr>
          <p:cNvPr id="10" name="Рисунок 9" descr="C:\Users\aa.vinogradov\Desktop\Элтеза\Аудиты\Сертификация DQS\Логотипы\DQS_Zertifikatssymbole_IRIS\IRIS.jpg"/>
          <p:cNvPicPr/>
          <p:nvPr/>
        </p:nvPicPr>
        <p:blipFill>
          <a:blip r:embed="rId6" cstate="print">
            <a:extLst>
              <a:ext uri="{28A0092B-C50C-407E-A947-70E740481C1C}">
                <a14:useLocalDpi xmlns="" xmlns:a14="http://schemas.microsoft.com/office/drawing/2010/main"/>
              </a:ext>
            </a:extLst>
          </a:blip>
          <a:srcRect/>
          <a:stretch>
            <a:fillRect/>
          </a:stretch>
        </p:blipFill>
        <p:spPr bwMode="auto">
          <a:xfrm>
            <a:off x="4399215" y="5822847"/>
            <a:ext cx="440819" cy="387860"/>
          </a:xfrm>
          <a:prstGeom prst="rect">
            <a:avLst/>
          </a:prstGeom>
          <a:noFill/>
          <a:ln>
            <a:noFill/>
          </a:ln>
        </p:spPr>
      </p:pic>
      <p:pic>
        <p:nvPicPr>
          <p:cNvPr id="11" name="Рисунок 10" descr="C:\Users\aa.vinogradov\Desktop\Элтеза\Аудиты\Сертификация DQS\Логотипы\DQS_Zertifikatssymbole_IQNet\Cert M IQNet.png"/>
          <p:cNvPicPr/>
          <p:nvPr/>
        </p:nvPicPr>
        <p:blipFill>
          <a:blip r:embed="rId7" cstate="print">
            <a:extLst>
              <a:ext uri="{28A0092B-C50C-407E-A947-70E740481C1C}">
                <a14:useLocalDpi xmlns="" xmlns:a14="http://schemas.microsoft.com/office/drawing/2010/main"/>
              </a:ext>
            </a:extLst>
          </a:blip>
          <a:srcRect/>
          <a:stretch>
            <a:fillRect/>
          </a:stretch>
        </p:blipFill>
        <p:spPr bwMode="auto">
          <a:xfrm>
            <a:off x="4619625" y="5187339"/>
            <a:ext cx="406290" cy="394718"/>
          </a:xfrm>
          <a:prstGeom prst="rect">
            <a:avLst/>
          </a:prstGeom>
          <a:noFill/>
          <a:ln>
            <a:noFill/>
          </a:ln>
        </p:spPr>
      </p:pic>
      <p:pic>
        <p:nvPicPr>
          <p:cNvPr id="12" name="Picture 2" descr="https://www.fireye.com/Content/Endorsements/Safety-Integrity-Level-2.jpg"/>
          <p:cNvPicPr>
            <a:picLocks noChangeAspect="1" noChangeArrowheads="1"/>
          </p:cNvPicPr>
          <p:nvPr/>
        </p:nvPicPr>
        <p:blipFill>
          <a:blip r:embed="rId8" cstate="email">
            <a:extLst>
              <a:ext uri="{28A0092B-C50C-407E-A947-70E740481C1C}">
                <a14:useLocalDpi xmlns="" xmlns:a14="http://schemas.microsoft.com/office/drawing/2010/main" val="0"/>
              </a:ext>
            </a:extLst>
          </a:blip>
          <a:srcRect/>
          <a:stretch>
            <a:fillRect/>
          </a:stretch>
        </p:blipFill>
        <p:spPr bwMode="auto">
          <a:xfrm>
            <a:off x="3966942" y="5207313"/>
            <a:ext cx="615534" cy="615534"/>
          </a:xfrm>
          <a:prstGeom prst="rect">
            <a:avLst/>
          </a:prstGeom>
          <a:noFill/>
          <a:extLst>
            <a:ext uri="{909E8E84-426E-40DD-AFC4-6F175D3DCCD1}">
              <a14:hiddenFill xmlns="" xmlns:a14="http://schemas.microsoft.com/office/drawing/2010/main">
                <a:solidFill>
                  <a:srgbClr val="FFFFFF"/>
                </a:solidFill>
              </a14:hiddenFill>
            </a:ext>
          </a:extLst>
        </p:spPr>
      </p:pic>
      <p:sp>
        <p:nvSpPr>
          <p:cNvPr id="13" name="Номер слайда 2"/>
          <p:cNvSpPr txBox="1">
            <a:spLocks/>
          </p:cNvSpPr>
          <p:nvPr/>
        </p:nvSpPr>
        <p:spPr bwMode="auto">
          <a:xfrm>
            <a:off x="7044376" y="5873498"/>
            <a:ext cx="2042455" cy="337209"/>
          </a:xfrm>
          <a:prstGeom prst="rect">
            <a:avLst/>
          </a:prstGeom>
          <a:noFill/>
          <a:ln w="9525">
            <a:noFill/>
            <a:miter lim="800000"/>
            <a:headEnd/>
            <a:tailEnd/>
          </a:ln>
          <a:effectLst/>
        </p:spPr>
        <p:txBody>
          <a:bodyPr vert="horz" wrap="square" lIns="107277" tIns="53639" rIns="107277" bIns="53639" numCol="1" anchor="t" anchorCtr="0" compatLnSpc="1">
            <a:prstTxWarp prst="textNoShape">
              <a:avLst/>
            </a:prstTxWarp>
          </a:bodyPr>
          <a:lstStyle>
            <a:defPPr>
              <a:defRPr lang="ru-RU"/>
            </a:defPPr>
            <a:lvl1pPr algn="r" rtl="0" eaLnBrk="0" fontAlgn="base" hangingPunct="0">
              <a:spcBef>
                <a:spcPct val="0"/>
              </a:spcBef>
              <a:spcAft>
                <a:spcPct val="0"/>
              </a:spcAft>
              <a:defRPr sz="1200" b="0" kern="1200">
                <a:solidFill>
                  <a:schemeClr val="bg1"/>
                </a:solidFill>
                <a:latin typeface="Arial" charset="0"/>
                <a:ea typeface="Arial" charset="0"/>
                <a:cs typeface="+mn-cs"/>
              </a:defRPr>
            </a:lvl1pPr>
            <a:lvl2pPr marL="536387" algn="l" rtl="0" fontAlgn="base">
              <a:spcBef>
                <a:spcPct val="0"/>
              </a:spcBef>
              <a:spcAft>
                <a:spcPct val="0"/>
              </a:spcAft>
              <a:defRPr kern="1200">
                <a:solidFill>
                  <a:schemeClr val="tx1"/>
                </a:solidFill>
                <a:latin typeface="Arial" charset="0"/>
                <a:ea typeface="Arial" charset="0"/>
                <a:cs typeface="+mn-cs"/>
              </a:defRPr>
            </a:lvl2pPr>
            <a:lvl3pPr marL="1072774" algn="l" rtl="0" fontAlgn="base">
              <a:spcBef>
                <a:spcPct val="0"/>
              </a:spcBef>
              <a:spcAft>
                <a:spcPct val="0"/>
              </a:spcAft>
              <a:defRPr kern="1200">
                <a:solidFill>
                  <a:schemeClr val="tx1"/>
                </a:solidFill>
                <a:latin typeface="Arial" charset="0"/>
                <a:ea typeface="Arial" charset="0"/>
                <a:cs typeface="+mn-cs"/>
              </a:defRPr>
            </a:lvl3pPr>
            <a:lvl4pPr marL="1609161" algn="l" rtl="0" fontAlgn="base">
              <a:spcBef>
                <a:spcPct val="0"/>
              </a:spcBef>
              <a:spcAft>
                <a:spcPct val="0"/>
              </a:spcAft>
              <a:defRPr kern="1200">
                <a:solidFill>
                  <a:schemeClr val="tx1"/>
                </a:solidFill>
                <a:latin typeface="Arial" charset="0"/>
                <a:ea typeface="Arial" charset="0"/>
                <a:cs typeface="+mn-cs"/>
              </a:defRPr>
            </a:lvl4pPr>
            <a:lvl5pPr marL="2145548" algn="l" rtl="0" fontAlgn="base">
              <a:spcBef>
                <a:spcPct val="0"/>
              </a:spcBef>
              <a:spcAft>
                <a:spcPct val="0"/>
              </a:spcAft>
              <a:defRPr kern="1200">
                <a:solidFill>
                  <a:schemeClr val="tx1"/>
                </a:solidFill>
                <a:latin typeface="Arial" charset="0"/>
                <a:ea typeface="Arial" charset="0"/>
                <a:cs typeface="+mn-cs"/>
              </a:defRPr>
            </a:lvl5pPr>
            <a:lvl6pPr marL="2681935" algn="l" defTabSz="536387" rtl="0" eaLnBrk="1" latinLnBrk="0" hangingPunct="1">
              <a:defRPr kern="1200">
                <a:solidFill>
                  <a:schemeClr val="tx1"/>
                </a:solidFill>
                <a:latin typeface="Arial" charset="0"/>
                <a:ea typeface="Arial" charset="0"/>
                <a:cs typeface="+mn-cs"/>
              </a:defRPr>
            </a:lvl6pPr>
            <a:lvl7pPr marL="3218322" algn="l" defTabSz="536387" rtl="0" eaLnBrk="1" latinLnBrk="0" hangingPunct="1">
              <a:defRPr kern="1200">
                <a:solidFill>
                  <a:schemeClr val="tx1"/>
                </a:solidFill>
                <a:latin typeface="Arial" charset="0"/>
                <a:ea typeface="Arial" charset="0"/>
                <a:cs typeface="+mn-cs"/>
              </a:defRPr>
            </a:lvl7pPr>
            <a:lvl8pPr marL="3754709" algn="l" defTabSz="536387" rtl="0" eaLnBrk="1" latinLnBrk="0" hangingPunct="1">
              <a:defRPr kern="1200">
                <a:solidFill>
                  <a:schemeClr val="tx1"/>
                </a:solidFill>
                <a:latin typeface="Arial" charset="0"/>
                <a:ea typeface="Arial" charset="0"/>
                <a:cs typeface="+mn-cs"/>
              </a:defRPr>
            </a:lvl8pPr>
            <a:lvl9pPr marL="4291096" algn="l" defTabSz="536387" rtl="0" eaLnBrk="1" latinLnBrk="0" hangingPunct="1">
              <a:defRPr kern="1200">
                <a:solidFill>
                  <a:schemeClr val="tx1"/>
                </a:solidFill>
                <a:latin typeface="Arial" charset="0"/>
                <a:ea typeface="Arial" charset="0"/>
                <a:cs typeface="+mn-cs"/>
              </a:defRPr>
            </a:lvl9pPr>
          </a:lstStyle>
          <a:p>
            <a:endParaRPr lang="ru-RU" sz="1000" b="1" dirty="0">
              <a:solidFill>
                <a:srgbClr val="FFFFFF"/>
              </a:solidFill>
            </a:endParaRPr>
          </a:p>
        </p:txBody>
      </p:sp>
    </p:spTree>
    <p:extLst>
      <p:ext uri="{BB962C8B-B14F-4D97-AF65-F5344CB8AC3E}">
        <p14:creationId xmlns="" xmlns:p14="http://schemas.microsoft.com/office/powerpoint/2010/main" val="26475006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7089520" y="6311788"/>
            <a:ext cx="2133677" cy="296550"/>
          </a:xfrm>
        </p:spPr>
        <p:txBody>
          <a:bodyPr/>
          <a:lstStyle/>
          <a:p>
            <a:r>
              <a:rPr lang="en-US" sz="1000" b="1" dirty="0" smtClean="0"/>
              <a:t>21</a:t>
            </a:r>
            <a:endParaRPr lang="ru-RU" sz="1000" b="1" dirty="0"/>
          </a:p>
        </p:txBody>
      </p:sp>
      <p:pic>
        <p:nvPicPr>
          <p:cNvPr id="8198" name="image45.jpeg"/>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3904785" y="2167769"/>
            <a:ext cx="1551878" cy="419100"/>
          </a:xfrm>
          <a:prstGeom prst="rect">
            <a:avLst/>
          </a:prstGeom>
          <a:noFill/>
          <a:extLst>
            <a:ext uri="{909E8E84-426E-40DD-AFC4-6F175D3DCCD1}">
              <a14:hiddenFill xmlns="" xmlns:a14="http://schemas.microsoft.com/office/drawing/2010/main">
                <a:solidFill>
                  <a:srgbClr val="FFFFFF"/>
                </a:solidFill>
              </a14:hiddenFill>
            </a:ext>
          </a:extLst>
        </p:spPr>
      </p:pic>
      <p:pic>
        <p:nvPicPr>
          <p:cNvPr id="8193" name="image50.jpeg"/>
          <p:cNvPicPr>
            <a:picLocks noChangeAspect="1" noChangeArrowheads="1"/>
          </p:cNvPicPr>
          <p:nvPr/>
        </p:nvPicPr>
        <p:blipFill>
          <a:blip r:embed="rId3" cstate="email">
            <a:extLst>
              <a:ext uri="{28A0092B-C50C-407E-A947-70E740481C1C}">
                <a14:useLocalDpi xmlns="" xmlns:a14="http://schemas.microsoft.com/office/drawing/2010/main" val="0"/>
              </a:ext>
            </a:extLst>
          </a:blip>
          <a:srcRect/>
          <a:stretch>
            <a:fillRect/>
          </a:stretch>
        </p:blipFill>
        <p:spPr bwMode="auto">
          <a:xfrm>
            <a:off x="4736976" y="5073549"/>
            <a:ext cx="2448272" cy="575866"/>
          </a:xfrm>
          <a:prstGeom prst="rect">
            <a:avLst/>
          </a:prstGeom>
          <a:noFill/>
          <a:extLst>
            <a:ext uri="{909E8E84-426E-40DD-AFC4-6F175D3DCCD1}">
              <a14:hiddenFill xmlns="" xmlns:a14="http://schemas.microsoft.com/office/drawing/2010/main">
                <a:solidFill>
                  <a:srgbClr val="FFFFFF"/>
                </a:solidFill>
              </a14:hiddenFill>
            </a:ext>
          </a:extLst>
        </p:spPr>
      </p:pic>
      <p:sp>
        <p:nvSpPr>
          <p:cNvPr id="48" name="Rectangle 54"/>
          <p:cNvSpPr>
            <a:spLocks noChangeArrowheads="1"/>
          </p:cNvSpPr>
          <p:nvPr/>
        </p:nvSpPr>
        <p:spPr bwMode="auto">
          <a:xfrm>
            <a:off x="0" y="0"/>
            <a:ext cx="9906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1031550" tIns="990288" rIns="1066464" bIns="0" numCol="1" anchor="ctr" anchorCtr="0" compatLnSpc="1">
            <a:prstTxWarp prst="textNoShape">
              <a:avLst/>
            </a:prstTxWarp>
            <a:spAutoFit/>
          </a:bodyPr>
          <a:lstStyle/>
          <a:p>
            <a:endParaRPr lang="ru-RU"/>
          </a:p>
        </p:txBody>
      </p:sp>
      <p:pic>
        <p:nvPicPr>
          <p:cNvPr id="60" name="Рисунок 59"/>
          <p:cNvPicPr>
            <a:picLocks noChangeAspect="1"/>
          </p:cNvPicPr>
          <p:nvPr/>
        </p:nvPicPr>
        <p:blipFill>
          <a:blip r:embed="rId4" cstate="email">
            <a:extLst>
              <a:ext uri="{28A0092B-C50C-407E-A947-70E740481C1C}">
                <a14:useLocalDpi xmlns="" xmlns:a14="http://schemas.microsoft.com/office/drawing/2010/main" val="0"/>
              </a:ext>
            </a:extLst>
          </a:blip>
          <a:stretch>
            <a:fillRect/>
          </a:stretch>
        </p:blipFill>
        <p:spPr>
          <a:xfrm>
            <a:off x="3992137" y="3590290"/>
            <a:ext cx="1562623" cy="565397"/>
          </a:xfrm>
          <a:prstGeom prst="rect">
            <a:avLst/>
          </a:prstGeom>
        </p:spPr>
      </p:pic>
      <p:pic>
        <p:nvPicPr>
          <p:cNvPr id="6146" name="Picture 2" descr="C:\Щербинка 2019 _видео\Frauscher Logo_CMYK (1).jpg"/>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7089520" y="1158197"/>
            <a:ext cx="2037227" cy="254291"/>
          </a:xfrm>
          <a:prstGeom prst="rect">
            <a:avLst/>
          </a:prstGeom>
          <a:noFill/>
          <a:extLst>
            <a:ext uri="{909E8E84-426E-40DD-AFC4-6F175D3DCCD1}">
              <a14:hiddenFill xmlns="" xmlns:a14="http://schemas.microsoft.com/office/drawing/2010/main">
                <a:solidFill>
                  <a:srgbClr val="FFFFFF"/>
                </a:solidFill>
              </a14:hiddenFill>
            </a:ext>
          </a:extLst>
        </p:spPr>
      </p:pic>
      <p:pic>
        <p:nvPicPr>
          <p:cNvPr id="61" name="Рисунок 60"/>
          <p:cNvPicPr>
            <a:picLocks noChangeAspect="1"/>
          </p:cNvPicPr>
          <p:nvPr/>
        </p:nvPicPr>
        <p:blipFill>
          <a:blip r:embed="rId6" cstate="email">
            <a:extLst>
              <a:ext uri="{28A0092B-C50C-407E-A947-70E740481C1C}">
                <a14:useLocalDpi xmlns="" xmlns:a14="http://schemas.microsoft.com/office/drawing/2010/main" val="0"/>
              </a:ext>
            </a:extLst>
          </a:blip>
          <a:stretch>
            <a:fillRect/>
          </a:stretch>
        </p:blipFill>
        <p:spPr>
          <a:xfrm>
            <a:off x="3992138" y="793020"/>
            <a:ext cx="1562622" cy="914400"/>
          </a:xfrm>
          <a:prstGeom prst="rect">
            <a:avLst/>
          </a:prstGeom>
        </p:spPr>
      </p:pic>
      <p:pic>
        <p:nvPicPr>
          <p:cNvPr id="62" name="Рисунок 61"/>
          <p:cNvPicPr>
            <a:picLocks noChangeAspect="1"/>
          </p:cNvPicPr>
          <p:nvPr/>
        </p:nvPicPr>
        <p:blipFill>
          <a:blip r:embed="rId7" cstate="email">
            <a:extLst>
              <a:ext uri="{28A0092B-C50C-407E-A947-70E740481C1C}">
                <a14:useLocalDpi xmlns="" xmlns:a14="http://schemas.microsoft.com/office/drawing/2010/main" val="0"/>
              </a:ext>
            </a:extLst>
          </a:blip>
          <a:stretch>
            <a:fillRect/>
          </a:stretch>
        </p:blipFill>
        <p:spPr>
          <a:xfrm>
            <a:off x="758283" y="2155902"/>
            <a:ext cx="1828801" cy="388202"/>
          </a:xfrm>
          <a:prstGeom prst="rect">
            <a:avLst/>
          </a:prstGeom>
        </p:spPr>
      </p:pic>
      <p:pic>
        <p:nvPicPr>
          <p:cNvPr id="63" name="Рисунок 62"/>
          <p:cNvPicPr>
            <a:picLocks noChangeAspect="1"/>
          </p:cNvPicPr>
          <p:nvPr/>
        </p:nvPicPr>
        <p:blipFill>
          <a:blip r:embed="rId8" cstate="email">
            <a:extLst>
              <a:ext uri="{28A0092B-C50C-407E-A947-70E740481C1C}">
                <a14:useLocalDpi xmlns="" xmlns:a14="http://schemas.microsoft.com/office/drawing/2010/main" val="0"/>
              </a:ext>
            </a:extLst>
          </a:blip>
          <a:stretch>
            <a:fillRect/>
          </a:stretch>
        </p:blipFill>
        <p:spPr>
          <a:xfrm>
            <a:off x="587297" y="909000"/>
            <a:ext cx="2300868" cy="716051"/>
          </a:xfrm>
          <a:prstGeom prst="rect">
            <a:avLst/>
          </a:prstGeom>
        </p:spPr>
      </p:pic>
      <p:pic>
        <p:nvPicPr>
          <p:cNvPr id="6145" name="Рисунок 6144"/>
          <p:cNvPicPr>
            <a:picLocks noChangeAspect="1"/>
          </p:cNvPicPr>
          <p:nvPr/>
        </p:nvPicPr>
        <p:blipFill>
          <a:blip r:embed="rId9" cstate="email">
            <a:extLst>
              <a:ext uri="{28A0092B-C50C-407E-A947-70E740481C1C}">
                <a14:useLocalDpi xmlns="" xmlns:a14="http://schemas.microsoft.com/office/drawing/2010/main" val="0"/>
              </a:ext>
            </a:extLst>
          </a:blip>
          <a:stretch>
            <a:fillRect/>
          </a:stretch>
        </p:blipFill>
        <p:spPr>
          <a:xfrm>
            <a:off x="1280592" y="4901876"/>
            <a:ext cx="1563733" cy="853946"/>
          </a:xfrm>
          <a:prstGeom prst="rect">
            <a:avLst/>
          </a:prstGeom>
        </p:spPr>
      </p:pic>
      <p:pic>
        <p:nvPicPr>
          <p:cNvPr id="7" name="Рисунок 6"/>
          <p:cNvPicPr>
            <a:picLocks noChangeAspect="1"/>
          </p:cNvPicPr>
          <p:nvPr/>
        </p:nvPicPr>
        <p:blipFill rotWithShape="1">
          <a:blip r:embed="rId10" cstate="email">
            <a:extLst>
              <a:ext uri="{28A0092B-C50C-407E-A947-70E740481C1C}">
                <a14:useLocalDpi xmlns="" xmlns:a14="http://schemas.microsoft.com/office/drawing/2010/main" val="0"/>
              </a:ext>
            </a:extLst>
          </a:blip>
          <a:srcRect l="14600" t="28751" r="14800" b="29749"/>
          <a:stretch/>
        </p:blipFill>
        <p:spPr>
          <a:xfrm>
            <a:off x="7185248" y="2060848"/>
            <a:ext cx="1793779" cy="843533"/>
          </a:xfrm>
          <a:prstGeom prst="rect">
            <a:avLst/>
          </a:prstGeom>
        </p:spPr>
      </p:pic>
      <p:pic>
        <p:nvPicPr>
          <p:cNvPr id="5" name="Рисунок 4"/>
          <p:cNvPicPr>
            <a:picLocks noChangeAspect="1"/>
          </p:cNvPicPr>
          <p:nvPr/>
        </p:nvPicPr>
        <p:blipFill rotWithShape="1">
          <a:blip r:embed="rId11" cstate="print"/>
          <a:srcRect l="1407" r="1052"/>
          <a:stretch/>
        </p:blipFill>
        <p:spPr>
          <a:xfrm>
            <a:off x="7378888" y="3546218"/>
            <a:ext cx="1406498" cy="1218937"/>
          </a:xfrm>
          <a:prstGeom prst="rect">
            <a:avLst/>
          </a:prstGeom>
        </p:spPr>
      </p:pic>
      <p:pic>
        <p:nvPicPr>
          <p:cNvPr id="6" name="Рисунок 5"/>
          <p:cNvPicPr>
            <a:picLocks noChangeAspect="1"/>
          </p:cNvPicPr>
          <p:nvPr/>
        </p:nvPicPr>
        <p:blipFill rotWithShape="1">
          <a:blip r:embed="rId12" cstate="print"/>
          <a:srcRect l="329" b="1766"/>
          <a:stretch/>
        </p:blipFill>
        <p:spPr>
          <a:xfrm>
            <a:off x="587297" y="3563549"/>
            <a:ext cx="2377149" cy="490238"/>
          </a:xfrm>
          <a:prstGeom prst="rect">
            <a:avLst/>
          </a:prstGeom>
        </p:spPr>
      </p:pic>
      <p:sp>
        <p:nvSpPr>
          <p:cNvPr id="8" name="TextBox 7"/>
          <p:cNvSpPr txBox="1"/>
          <p:nvPr/>
        </p:nvSpPr>
        <p:spPr>
          <a:xfrm>
            <a:off x="364142" y="331773"/>
            <a:ext cx="7379936" cy="369332"/>
          </a:xfrm>
          <a:prstGeom prst="rect">
            <a:avLst/>
          </a:prstGeom>
          <a:noFill/>
        </p:spPr>
        <p:txBody>
          <a:bodyPr wrap="square" rtlCol="0">
            <a:spAutoFit/>
          </a:bodyPr>
          <a:lstStyle/>
          <a:p>
            <a:r>
              <a:rPr lang="en-US" b="1" dirty="0" smtClean="0">
                <a:solidFill>
                  <a:schemeClr val="bg1"/>
                </a:solidFill>
              </a:rPr>
              <a:t>TECHNOLOGY PARTNERS OF 1520 SIGNAL Ltd.</a:t>
            </a:r>
            <a:endParaRPr lang="ru-RU" b="1" dirty="0">
              <a:solidFill>
                <a:schemeClr val="bg1"/>
              </a:solidFill>
            </a:endParaRPr>
          </a:p>
        </p:txBody>
      </p:sp>
    </p:spTree>
    <p:extLst>
      <p:ext uri="{BB962C8B-B14F-4D97-AF65-F5344CB8AC3E}">
        <p14:creationId xmlns="" xmlns:p14="http://schemas.microsoft.com/office/powerpoint/2010/main" val="28923337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7207268" y="6320438"/>
            <a:ext cx="2015929" cy="287900"/>
          </a:xfrm>
        </p:spPr>
        <p:txBody>
          <a:bodyPr/>
          <a:lstStyle/>
          <a:p>
            <a:r>
              <a:rPr lang="en-US" sz="1000" b="1" dirty="0" smtClean="0"/>
              <a:t>22</a:t>
            </a:r>
            <a:endParaRPr lang="ru-RU" sz="1000" b="1" dirty="0"/>
          </a:p>
        </p:txBody>
      </p:sp>
      <p:grpSp>
        <p:nvGrpSpPr>
          <p:cNvPr id="4" name="Group 32"/>
          <p:cNvGrpSpPr>
            <a:grpSpLocks/>
          </p:cNvGrpSpPr>
          <p:nvPr/>
        </p:nvGrpSpPr>
        <p:grpSpPr bwMode="auto">
          <a:xfrm>
            <a:off x="1136576" y="831074"/>
            <a:ext cx="1116013" cy="488950"/>
            <a:chOff x="0" y="0"/>
            <a:chExt cx="1757" cy="770"/>
          </a:xfrm>
        </p:grpSpPr>
        <p:grpSp>
          <p:nvGrpSpPr>
            <p:cNvPr id="5" name="Group 39"/>
            <p:cNvGrpSpPr>
              <a:grpSpLocks/>
            </p:cNvGrpSpPr>
            <p:nvPr/>
          </p:nvGrpSpPr>
          <p:grpSpPr bwMode="auto">
            <a:xfrm>
              <a:off x="1118" y="0"/>
              <a:ext cx="639" cy="578"/>
              <a:chOff x="1118" y="0"/>
              <a:chExt cx="639" cy="578"/>
            </a:xfrm>
          </p:grpSpPr>
          <p:sp>
            <p:nvSpPr>
              <p:cNvPr id="12" name="Freeform 42"/>
              <p:cNvSpPr>
                <a:spLocks/>
              </p:cNvSpPr>
              <p:nvPr/>
            </p:nvSpPr>
            <p:spPr bwMode="auto">
              <a:xfrm>
                <a:off x="1118" y="0"/>
                <a:ext cx="639" cy="578"/>
              </a:xfrm>
              <a:custGeom>
                <a:avLst/>
                <a:gdLst>
                  <a:gd name="T0" fmla="+- 0 1280 1118"/>
                  <a:gd name="T1" fmla="*/ T0 w 639"/>
                  <a:gd name="T2" fmla="*/ 191 h 578"/>
                  <a:gd name="T3" fmla="+- 0 1259 1118"/>
                  <a:gd name="T4" fmla="*/ T3 w 639"/>
                  <a:gd name="T5" fmla="*/ 192 h 578"/>
                  <a:gd name="T6" fmla="+- 0 1240 1118"/>
                  <a:gd name="T7" fmla="*/ T6 w 639"/>
                  <a:gd name="T8" fmla="*/ 197 h 578"/>
                  <a:gd name="T9" fmla="+- 0 1228 1118"/>
                  <a:gd name="T10" fmla="*/ T9 w 639"/>
                  <a:gd name="T11" fmla="*/ 210 h 578"/>
                  <a:gd name="T12" fmla="+- 0 1216 1118"/>
                  <a:gd name="T13" fmla="*/ T12 w 639"/>
                  <a:gd name="T14" fmla="*/ 229 h 578"/>
                  <a:gd name="T15" fmla="+- 0 1201 1118"/>
                  <a:gd name="T16" fmla="*/ T15 w 639"/>
                  <a:gd name="T17" fmla="*/ 250 h 578"/>
                  <a:gd name="T18" fmla="+- 0 1189 1118"/>
                  <a:gd name="T19" fmla="*/ T18 w 639"/>
                  <a:gd name="T20" fmla="*/ 265 h 578"/>
                  <a:gd name="T21" fmla="+- 0 1165 1118"/>
                  <a:gd name="T22" fmla="*/ T21 w 639"/>
                  <a:gd name="T23" fmla="*/ 294 h 578"/>
                  <a:gd name="T24" fmla="+- 0 1153 1118"/>
                  <a:gd name="T25" fmla="*/ T24 w 639"/>
                  <a:gd name="T26" fmla="*/ 310 h 578"/>
                  <a:gd name="T27" fmla="+- 0 1119 1118"/>
                  <a:gd name="T28" fmla="*/ T27 w 639"/>
                  <a:gd name="T29" fmla="*/ 377 h 578"/>
                  <a:gd name="T30" fmla="+- 0 1118 1118"/>
                  <a:gd name="T31" fmla="*/ T30 w 639"/>
                  <a:gd name="T32" fmla="*/ 404 h 578"/>
                  <a:gd name="T33" fmla="+- 0 1126 1118"/>
                  <a:gd name="T34" fmla="*/ T33 w 639"/>
                  <a:gd name="T35" fmla="*/ 422 h 578"/>
                  <a:gd name="T36" fmla="+- 0 1137 1118"/>
                  <a:gd name="T37" fmla="*/ T36 w 639"/>
                  <a:gd name="T38" fmla="*/ 440 h 578"/>
                  <a:gd name="T39" fmla="+- 0 1150 1118"/>
                  <a:gd name="T40" fmla="*/ T39 w 639"/>
                  <a:gd name="T41" fmla="*/ 456 h 578"/>
                  <a:gd name="T42" fmla="+- 0 1164 1118"/>
                  <a:gd name="T43" fmla="*/ T42 w 639"/>
                  <a:gd name="T44" fmla="*/ 472 h 578"/>
                  <a:gd name="T45" fmla="+- 0 1176 1118"/>
                  <a:gd name="T46" fmla="*/ T45 w 639"/>
                  <a:gd name="T47" fmla="*/ 486 h 578"/>
                  <a:gd name="T48" fmla="+- 0 1228 1118"/>
                  <a:gd name="T49" fmla="*/ T48 w 639"/>
                  <a:gd name="T50" fmla="*/ 544 h 578"/>
                  <a:gd name="T51" fmla="+- 0 1286 1118"/>
                  <a:gd name="T52" fmla="*/ T51 w 639"/>
                  <a:gd name="T53" fmla="*/ 573 h 578"/>
                  <a:gd name="T54" fmla="+- 0 1343 1118"/>
                  <a:gd name="T55" fmla="*/ T54 w 639"/>
                  <a:gd name="T56" fmla="*/ 577 h 578"/>
                  <a:gd name="T57" fmla="+- 0 1363 1118"/>
                  <a:gd name="T58" fmla="*/ T57 w 639"/>
                  <a:gd name="T59" fmla="*/ 577 h 578"/>
                  <a:gd name="T60" fmla="+- 0 1484 1118"/>
                  <a:gd name="T61" fmla="*/ T60 w 639"/>
                  <a:gd name="T62" fmla="*/ 576 h 578"/>
                  <a:gd name="T63" fmla="+- 0 1547 1118"/>
                  <a:gd name="T64" fmla="*/ T63 w 639"/>
                  <a:gd name="T65" fmla="*/ 574 h 578"/>
                  <a:gd name="T66" fmla="+- 0 1618 1118"/>
                  <a:gd name="T67" fmla="*/ T66 w 639"/>
                  <a:gd name="T68" fmla="*/ 560 h 578"/>
                  <a:gd name="T69" fmla="+- 0 1674 1118"/>
                  <a:gd name="T70" fmla="*/ T69 w 639"/>
                  <a:gd name="T71" fmla="*/ 534 h 578"/>
                  <a:gd name="T72" fmla="+- 0 1722 1118"/>
                  <a:gd name="T73" fmla="*/ T72 w 639"/>
                  <a:gd name="T74" fmla="*/ 482 h 578"/>
                  <a:gd name="T75" fmla="+- 0 1467 1118"/>
                  <a:gd name="T76" fmla="*/ T75 w 639"/>
                  <a:gd name="T77" fmla="*/ 482 h 578"/>
                  <a:gd name="T78" fmla="+- 0 1368 1118"/>
                  <a:gd name="T79" fmla="*/ T78 w 639"/>
                  <a:gd name="T80" fmla="*/ 480 h 578"/>
                  <a:gd name="T81" fmla="+- 0 1347 1118"/>
                  <a:gd name="T82" fmla="*/ T81 w 639"/>
                  <a:gd name="T83" fmla="*/ 477 h 578"/>
                  <a:gd name="T84" fmla="+- 0 1330 1118"/>
                  <a:gd name="T85" fmla="*/ T84 w 639"/>
                  <a:gd name="T86" fmla="*/ 470 h 578"/>
                  <a:gd name="T87" fmla="+- 0 1318 1118"/>
                  <a:gd name="T88" fmla="*/ T87 w 639"/>
                  <a:gd name="T89" fmla="*/ 457 h 578"/>
                  <a:gd name="T90" fmla="+- 0 1311 1118"/>
                  <a:gd name="T91" fmla="*/ T90 w 639"/>
                  <a:gd name="T92" fmla="*/ 436 h 578"/>
                  <a:gd name="T93" fmla="+- 0 1317 1118"/>
                  <a:gd name="T94" fmla="*/ T93 w 639"/>
                  <a:gd name="T95" fmla="*/ 420 h 578"/>
                  <a:gd name="T96" fmla="+- 0 1327 1118"/>
                  <a:gd name="T97" fmla="*/ T96 w 639"/>
                  <a:gd name="T98" fmla="*/ 404 h 578"/>
                  <a:gd name="T99" fmla="+- 0 1340 1118"/>
                  <a:gd name="T100" fmla="*/ T99 w 639"/>
                  <a:gd name="T101" fmla="*/ 386 h 578"/>
                  <a:gd name="T102" fmla="+- 0 1355 1118"/>
                  <a:gd name="T103" fmla="*/ T102 w 639"/>
                  <a:gd name="T104" fmla="*/ 367 h 578"/>
                  <a:gd name="T105" fmla="+- 0 1428 1118"/>
                  <a:gd name="T106" fmla="*/ T105 w 639"/>
                  <a:gd name="T107" fmla="*/ 272 h 578"/>
                  <a:gd name="T108" fmla="+- 0 1475 1118"/>
                  <a:gd name="T109" fmla="*/ T108 w 639"/>
                  <a:gd name="T110" fmla="*/ 209 h 578"/>
                  <a:gd name="T111" fmla="+- 0 1487 1118"/>
                  <a:gd name="T112" fmla="*/ T111 w 639"/>
                  <a:gd name="T113" fmla="*/ 192 h 578"/>
                  <a:gd name="T114" fmla="+- 0 1299 1118"/>
                  <a:gd name="T115" fmla="*/ T114 w 639"/>
                  <a:gd name="T116" fmla="*/ 192 h 578"/>
                  <a:gd name="T117" fmla="+- 0 1280 1118"/>
                  <a:gd name="T118" fmla="*/ T117 w 639"/>
                  <a:gd name="T119" fmla="*/ 191 h 578"/>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Lst>
                <a:rect l="0" t="0" r="r" b="b"/>
                <a:pathLst>
                  <a:path w="639" h="578">
                    <a:moveTo>
                      <a:pt x="162" y="191"/>
                    </a:moveTo>
                    <a:lnTo>
                      <a:pt x="141" y="192"/>
                    </a:lnTo>
                    <a:lnTo>
                      <a:pt x="122" y="197"/>
                    </a:lnTo>
                    <a:lnTo>
                      <a:pt x="110" y="210"/>
                    </a:lnTo>
                    <a:lnTo>
                      <a:pt x="98" y="229"/>
                    </a:lnTo>
                    <a:lnTo>
                      <a:pt x="83" y="250"/>
                    </a:lnTo>
                    <a:lnTo>
                      <a:pt x="71" y="265"/>
                    </a:lnTo>
                    <a:lnTo>
                      <a:pt x="47" y="294"/>
                    </a:lnTo>
                    <a:lnTo>
                      <a:pt x="35" y="310"/>
                    </a:lnTo>
                    <a:lnTo>
                      <a:pt x="1" y="377"/>
                    </a:lnTo>
                    <a:lnTo>
                      <a:pt x="0" y="404"/>
                    </a:lnTo>
                    <a:lnTo>
                      <a:pt x="8" y="422"/>
                    </a:lnTo>
                    <a:lnTo>
                      <a:pt x="19" y="440"/>
                    </a:lnTo>
                    <a:lnTo>
                      <a:pt x="32" y="456"/>
                    </a:lnTo>
                    <a:lnTo>
                      <a:pt x="46" y="472"/>
                    </a:lnTo>
                    <a:lnTo>
                      <a:pt x="58" y="486"/>
                    </a:lnTo>
                    <a:lnTo>
                      <a:pt x="110" y="544"/>
                    </a:lnTo>
                    <a:lnTo>
                      <a:pt x="168" y="573"/>
                    </a:lnTo>
                    <a:lnTo>
                      <a:pt x="225" y="577"/>
                    </a:lnTo>
                    <a:lnTo>
                      <a:pt x="245" y="577"/>
                    </a:lnTo>
                    <a:lnTo>
                      <a:pt x="366" y="576"/>
                    </a:lnTo>
                    <a:lnTo>
                      <a:pt x="429" y="574"/>
                    </a:lnTo>
                    <a:lnTo>
                      <a:pt x="500" y="560"/>
                    </a:lnTo>
                    <a:lnTo>
                      <a:pt x="556" y="534"/>
                    </a:lnTo>
                    <a:lnTo>
                      <a:pt x="604" y="482"/>
                    </a:lnTo>
                    <a:lnTo>
                      <a:pt x="349" y="482"/>
                    </a:lnTo>
                    <a:lnTo>
                      <a:pt x="250" y="480"/>
                    </a:lnTo>
                    <a:lnTo>
                      <a:pt x="229" y="477"/>
                    </a:lnTo>
                    <a:lnTo>
                      <a:pt x="212" y="470"/>
                    </a:lnTo>
                    <a:lnTo>
                      <a:pt x="200" y="457"/>
                    </a:lnTo>
                    <a:lnTo>
                      <a:pt x="193" y="436"/>
                    </a:lnTo>
                    <a:lnTo>
                      <a:pt x="199" y="420"/>
                    </a:lnTo>
                    <a:lnTo>
                      <a:pt x="209" y="404"/>
                    </a:lnTo>
                    <a:lnTo>
                      <a:pt x="222" y="386"/>
                    </a:lnTo>
                    <a:lnTo>
                      <a:pt x="237" y="367"/>
                    </a:lnTo>
                    <a:lnTo>
                      <a:pt x="310" y="272"/>
                    </a:lnTo>
                    <a:lnTo>
                      <a:pt x="357" y="209"/>
                    </a:lnTo>
                    <a:lnTo>
                      <a:pt x="369" y="192"/>
                    </a:lnTo>
                    <a:lnTo>
                      <a:pt x="181" y="192"/>
                    </a:lnTo>
                    <a:lnTo>
                      <a:pt x="162" y="191"/>
                    </a:lnTo>
                    <a:close/>
                  </a:path>
                </a:pathLst>
              </a:custGeom>
              <a:solidFill>
                <a:srgbClr val="BE002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3" name="Freeform 41"/>
              <p:cNvSpPr>
                <a:spLocks/>
              </p:cNvSpPr>
              <p:nvPr/>
            </p:nvSpPr>
            <p:spPr bwMode="auto">
              <a:xfrm>
                <a:off x="1118" y="0"/>
                <a:ext cx="639" cy="578"/>
              </a:xfrm>
              <a:custGeom>
                <a:avLst/>
                <a:gdLst>
                  <a:gd name="T0" fmla="+- 0 1723 1118"/>
                  <a:gd name="T1" fmla="*/ T0 w 639"/>
                  <a:gd name="T2" fmla="*/ 95 h 578"/>
                  <a:gd name="T3" fmla="+- 0 1457 1118"/>
                  <a:gd name="T4" fmla="*/ T3 w 639"/>
                  <a:gd name="T5" fmla="*/ 95 h 578"/>
                  <a:gd name="T6" fmla="+- 0 1479 1118"/>
                  <a:gd name="T7" fmla="*/ T6 w 639"/>
                  <a:gd name="T8" fmla="*/ 96 h 578"/>
                  <a:gd name="T9" fmla="+- 0 1501 1118"/>
                  <a:gd name="T10" fmla="*/ T9 w 639"/>
                  <a:gd name="T11" fmla="*/ 98 h 578"/>
                  <a:gd name="T12" fmla="+- 0 1556 1118"/>
                  <a:gd name="T13" fmla="*/ T12 w 639"/>
                  <a:gd name="T14" fmla="*/ 130 h 578"/>
                  <a:gd name="T15" fmla="+- 0 1563 1118"/>
                  <a:gd name="T16" fmla="*/ T15 w 639"/>
                  <a:gd name="T17" fmla="*/ 211 h 578"/>
                  <a:gd name="T18" fmla="+- 0 1563 1118"/>
                  <a:gd name="T19" fmla="*/ T18 w 639"/>
                  <a:gd name="T20" fmla="*/ 233 h 578"/>
                  <a:gd name="T21" fmla="+- 0 1562 1118"/>
                  <a:gd name="T22" fmla="*/ T21 w 639"/>
                  <a:gd name="T23" fmla="*/ 256 h 578"/>
                  <a:gd name="T24" fmla="+- 0 1561 1118"/>
                  <a:gd name="T25" fmla="*/ T24 w 639"/>
                  <a:gd name="T26" fmla="*/ 279 h 578"/>
                  <a:gd name="T27" fmla="+- 0 1561 1118"/>
                  <a:gd name="T28" fmla="*/ T27 w 639"/>
                  <a:gd name="T29" fmla="*/ 300 h 578"/>
                  <a:gd name="T30" fmla="+- 0 1562 1118"/>
                  <a:gd name="T31" fmla="*/ T30 w 639"/>
                  <a:gd name="T32" fmla="*/ 321 h 578"/>
                  <a:gd name="T33" fmla="+- 0 1562 1118"/>
                  <a:gd name="T34" fmla="*/ T33 w 639"/>
                  <a:gd name="T35" fmla="*/ 343 h 578"/>
                  <a:gd name="T36" fmla="+- 0 1563 1118"/>
                  <a:gd name="T37" fmla="*/ T36 w 639"/>
                  <a:gd name="T38" fmla="*/ 356 h 578"/>
                  <a:gd name="T39" fmla="+- 0 1558 1118"/>
                  <a:gd name="T40" fmla="*/ T39 w 639"/>
                  <a:gd name="T41" fmla="*/ 431 h 578"/>
                  <a:gd name="T42" fmla="+- 0 1506 1118"/>
                  <a:gd name="T43" fmla="*/ T42 w 639"/>
                  <a:gd name="T44" fmla="*/ 480 h 578"/>
                  <a:gd name="T45" fmla="+- 0 1467 1118"/>
                  <a:gd name="T46" fmla="*/ T45 w 639"/>
                  <a:gd name="T47" fmla="*/ 482 h 578"/>
                  <a:gd name="T48" fmla="+- 0 1722 1118"/>
                  <a:gd name="T49" fmla="*/ T48 w 639"/>
                  <a:gd name="T50" fmla="*/ 482 h 578"/>
                  <a:gd name="T51" fmla="+- 0 1748 1118"/>
                  <a:gd name="T52" fmla="*/ T51 w 639"/>
                  <a:gd name="T53" fmla="*/ 412 h 578"/>
                  <a:gd name="T54" fmla="+- 0 1756 1118"/>
                  <a:gd name="T55" fmla="*/ T54 w 639"/>
                  <a:gd name="T56" fmla="*/ 331 h 578"/>
                  <a:gd name="T57" fmla="+- 0 1757 1118"/>
                  <a:gd name="T58" fmla="*/ T57 w 639"/>
                  <a:gd name="T59" fmla="*/ 300 h 578"/>
                  <a:gd name="T60" fmla="+- 0 1757 1118"/>
                  <a:gd name="T61" fmla="*/ T60 w 639"/>
                  <a:gd name="T62" fmla="*/ 250 h 578"/>
                  <a:gd name="T63" fmla="+- 0 1750 1118"/>
                  <a:gd name="T64" fmla="*/ T63 w 639"/>
                  <a:gd name="T65" fmla="*/ 171 h 578"/>
                  <a:gd name="T66" fmla="+- 0 1732 1118"/>
                  <a:gd name="T67" fmla="*/ T66 w 639"/>
                  <a:gd name="T68" fmla="*/ 111 h 578"/>
                  <a:gd name="T69" fmla="+- 0 1723 1118"/>
                  <a:gd name="T70" fmla="*/ T69 w 639"/>
                  <a:gd name="T71" fmla="*/ 95 h 578"/>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Lst>
                <a:rect l="0" t="0" r="r" b="b"/>
                <a:pathLst>
                  <a:path w="639" h="578">
                    <a:moveTo>
                      <a:pt x="605" y="95"/>
                    </a:moveTo>
                    <a:lnTo>
                      <a:pt x="339" y="95"/>
                    </a:lnTo>
                    <a:lnTo>
                      <a:pt x="361" y="96"/>
                    </a:lnTo>
                    <a:lnTo>
                      <a:pt x="383" y="98"/>
                    </a:lnTo>
                    <a:lnTo>
                      <a:pt x="438" y="130"/>
                    </a:lnTo>
                    <a:lnTo>
                      <a:pt x="445" y="211"/>
                    </a:lnTo>
                    <a:lnTo>
                      <a:pt x="445" y="233"/>
                    </a:lnTo>
                    <a:lnTo>
                      <a:pt x="444" y="256"/>
                    </a:lnTo>
                    <a:lnTo>
                      <a:pt x="443" y="279"/>
                    </a:lnTo>
                    <a:lnTo>
                      <a:pt x="443" y="300"/>
                    </a:lnTo>
                    <a:lnTo>
                      <a:pt x="444" y="321"/>
                    </a:lnTo>
                    <a:lnTo>
                      <a:pt x="444" y="343"/>
                    </a:lnTo>
                    <a:lnTo>
                      <a:pt x="445" y="356"/>
                    </a:lnTo>
                    <a:lnTo>
                      <a:pt x="440" y="431"/>
                    </a:lnTo>
                    <a:lnTo>
                      <a:pt x="388" y="480"/>
                    </a:lnTo>
                    <a:lnTo>
                      <a:pt x="349" y="482"/>
                    </a:lnTo>
                    <a:lnTo>
                      <a:pt x="604" y="482"/>
                    </a:lnTo>
                    <a:lnTo>
                      <a:pt x="630" y="412"/>
                    </a:lnTo>
                    <a:lnTo>
                      <a:pt x="638" y="331"/>
                    </a:lnTo>
                    <a:lnTo>
                      <a:pt x="639" y="300"/>
                    </a:lnTo>
                    <a:lnTo>
                      <a:pt x="639" y="250"/>
                    </a:lnTo>
                    <a:lnTo>
                      <a:pt x="632" y="171"/>
                    </a:lnTo>
                    <a:lnTo>
                      <a:pt x="614" y="111"/>
                    </a:lnTo>
                    <a:lnTo>
                      <a:pt x="605" y="95"/>
                    </a:lnTo>
                    <a:close/>
                  </a:path>
                </a:pathLst>
              </a:custGeom>
              <a:solidFill>
                <a:srgbClr val="BE002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4" name="Freeform 40"/>
              <p:cNvSpPr>
                <a:spLocks/>
              </p:cNvSpPr>
              <p:nvPr/>
            </p:nvSpPr>
            <p:spPr bwMode="auto">
              <a:xfrm>
                <a:off x="1118" y="0"/>
                <a:ext cx="639" cy="578"/>
              </a:xfrm>
              <a:custGeom>
                <a:avLst/>
                <a:gdLst>
                  <a:gd name="T0" fmla="+- 0 1532 1118"/>
                  <a:gd name="T1" fmla="*/ T0 w 639"/>
                  <a:gd name="T2" fmla="*/ 0 h 578"/>
                  <a:gd name="T3" fmla="+- 0 1292 1118"/>
                  <a:gd name="T4" fmla="*/ T3 w 639"/>
                  <a:gd name="T5" fmla="*/ 0 h 578"/>
                  <a:gd name="T6" fmla="+- 0 1280 1118"/>
                  <a:gd name="T7" fmla="*/ T6 w 639"/>
                  <a:gd name="T8" fmla="*/ 3 h 578"/>
                  <a:gd name="T9" fmla="+- 0 1263 1118"/>
                  <a:gd name="T10" fmla="*/ T9 w 639"/>
                  <a:gd name="T11" fmla="*/ 13 h 578"/>
                  <a:gd name="T12" fmla="+- 0 1252 1118"/>
                  <a:gd name="T13" fmla="*/ T12 w 639"/>
                  <a:gd name="T14" fmla="*/ 27 h 578"/>
                  <a:gd name="T15" fmla="+- 0 1246 1118"/>
                  <a:gd name="T16" fmla="*/ T15 w 639"/>
                  <a:gd name="T17" fmla="*/ 46 h 578"/>
                  <a:gd name="T18" fmla="+- 0 1244 1118"/>
                  <a:gd name="T19" fmla="*/ T18 w 639"/>
                  <a:gd name="T20" fmla="*/ 70 h 578"/>
                  <a:gd name="T21" fmla="+- 0 1245 1118"/>
                  <a:gd name="T22" fmla="*/ T21 w 639"/>
                  <a:gd name="T23" fmla="*/ 96 h 578"/>
                  <a:gd name="T24" fmla="+- 0 1414 1118"/>
                  <a:gd name="T25" fmla="*/ T24 w 639"/>
                  <a:gd name="T26" fmla="*/ 96 h 578"/>
                  <a:gd name="T27" fmla="+- 0 1435 1118"/>
                  <a:gd name="T28" fmla="*/ T27 w 639"/>
                  <a:gd name="T29" fmla="*/ 95 h 578"/>
                  <a:gd name="T30" fmla="+- 0 1457 1118"/>
                  <a:gd name="T31" fmla="*/ T30 w 639"/>
                  <a:gd name="T32" fmla="*/ 95 h 578"/>
                  <a:gd name="T33" fmla="+- 0 1723 1118"/>
                  <a:gd name="T34" fmla="*/ T33 w 639"/>
                  <a:gd name="T35" fmla="*/ 95 h 578"/>
                  <a:gd name="T36" fmla="+- 0 1722 1118"/>
                  <a:gd name="T37" fmla="*/ T36 w 639"/>
                  <a:gd name="T38" fmla="*/ 93 h 578"/>
                  <a:gd name="T39" fmla="+- 0 1681 1118"/>
                  <a:gd name="T40" fmla="*/ T39 w 639"/>
                  <a:gd name="T41" fmla="*/ 48 h 578"/>
                  <a:gd name="T42" fmla="+- 0 1626 1118"/>
                  <a:gd name="T43" fmla="*/ T42 w 639"/>
                  <a:gd name="T44" fmla="*/ 18 h 578"/>
                  <a:gd name="T45" fmla="+- 0 1558 1118"/>
                  <a:gd name="T46" fmla="*/ T45 w 639"/>
                  <a:gd name="T47" fmla="*/ 2 h 578"/>
                  <a:gd name="T48" fmla="+- 0 1532 1118"/>
                  <a:gd name="T49" fmla="*/ T48 w 639"/>
                  <a:gd name="T50" fmla="*/ 0 h 578"/>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Lst>
                <a:rect l="0" t="0" r="r" b="b"/>
                <a:pathLst>
                  <a:path w="639" h="578">
                    <a:moveTo>
                      <a:pt x="414" y="0"/>
                    </a:moveTo>
                    <a:lnTo>
                      <a:pt x="174" y="0"/>
                    </a:lnTo>
                    <a:lnTo>
                      <a:pt x="162" y="3"/>
                    </a:lnTo>
                    <a:lnTo>
                      <a:pt x="145" y="13"/>
                    </a:lnTo>
                    <a:lnTo>
                      <a:pt x="134" y="27"/>
                    </a:lnTo>
                    <a:lnTo>
                      <a:pt x="128" y="46"/>
                    </a:lnTo>
                    <a:lnTo>
                      <a:pt x="126" y="70"/>
                    </a:lnTo>
                    <a:lnTo>
                      <a:pt x="127" y="96"/>
                    </a:lnTo>
                    <a:lnTo>
                      <a:pt x="296" y="96"/>
                    </a:lnTo>
                    <a:lnTo>
                      <a:pt x="317" y="95"/>
                    </a:lnTo>
                    <a:lnTo>
                      <a:pt x="339" y="95"/>
                    </a:lnTo>
                    <a:lnTo>
                      <a:pt x="605" y="95"/>
                    </a:lnTo>
                    <a:lnTo>
                      <a:pt x="604" y="93"/>
                    </a:lnTo>
                    <a:lnTo>
                      <a:pt x="563" y="48"/>
                    </a:lnTo>
                    <a:lnTo>
                      <a:pt x="508" y="18"/>
                    </a:lnTo>
                    <a:lnTo>
                      <a:pt x="440" y="2"/>
                    </a:lnTo>
                    <a:lnTo>
                      <a:pt x="414" y="0"/>
                    </a:lnTo>
                    <a:close/>
                  </a:path>
                </a:pathLst>
              </a:custGeom>
              <a:solidFill>
                <a:srgbClr val="BE002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grpSp>
        <p:grpSp>
          <p:nvGrpSpPr>
            <p:cNvPr id="6" name="Group 35"/>
            <p:cNvGrpSpPr>
              <a:grpSpLocks/>
            </p:cNvGrpSpPr>
            <p:nvPr/>
          </p:nvGrpSpPr>
          <p:grpSpPr bwMode="auto">
            <a:xfrm>
              <a:off x="0" y="189"/>
              <a:ext cx="737" cy="581"/>
              <a:chOff x="0" y="189"/>
              <a:chExt cx="737" cy="581"/>
            </a:xfrm>
          </p:grpSpPr>
          <p:sp>
            <p:nvSpPr>
              <p:cNvPr id="9" name="Freeform 38"/>
              <p:cNvSpPr>
                <a:spLocks/>
              </p:cNvSpPr>
              <p:nvPr/>
            </p:nvSpPr>
            <p:spPr bwMode="auto">
              <a:xfrm>
                <a:off x="0" y="189"/>
                <a:ext cx="737" cy="581"/>
              </a:xfrm>
              <a:custGeom>
                <a:avLst/>
                <a:gdLst>
                  <a:gd name="T0" fmla="*/ 89 w 737"/>
                  <a:gd name="T1" fmla="+- 0 190 189"/>
                  <a:gd name="T2" fmla="*/ 190 h 581"/>
                  <a:gd name="T3" fmla="*/ 29 w 737"/>
                  <a:gd name="T4" fmla="+- 0 200 189"/>
                  <a:gd name="T5" fmla="*/ 200 h 581"/>
                  <a:gd name="T6" fmla="*/ 0 w 737"/>
                  <a:gd name="T7" fmla="+- 0 240 189"/>
                  <a:gd name="T8" fmla="*/ 240 h 581"/>
                  <a:gd name="T9" fmla="*/ 0 w 737"/>
                  <a:gd name="T10" fmla="+- 0 288 189"/>
                  <a:gd name="T11" fmla="*/ 288 h 581"/>
                  <a:gd name="T12" fmla="*/ 98 w 737"/>
                  <a:gd name="T13" fmla="+- 0 288 189"/>
                  <a:gd name="T14" fmla="*/ 288 h 581"/>
                  <a:gd name="T15" fmla="*/ 98 w 737"/>
                  <a:gd name="T16" fmla="+- 0 769 189"/>
                  <a:gd name="T17" fmla="*/ 769 h 581"/>
                  <a:gd name="T18" fmla="*/ 293 w 737"/>
                  <a:gd name="T19" fmla="+- 0 769 189"/>
                  <a:gd name="T20" fmla="*/ 769 h 581"/>
                  <a:gd name="T21" fmla="*/ 293 w 737"/>
                  <a:gd name="T22" fmla="+- 0 288 189"/>
                  <a:gd name="T23" fmla="*/ 288 h 581"/>
                  <a:gd name="T24" fmla="*/ 438 w 737"/>
                  <a:gd name="T25" fmla="+- 0 288 189"/>
                  <a:gd name="T26" fmla="*/ 288 h 581"/>
                  <a:gd name="T27" fmla="*/ 461 w 737"/>
                  <a:gd name="T28" fmla="+- 0 288 189"/>
                  <a:gd name="T29" fmla="*/ 288 h 581"/>
                  <a:gd name="T30" fmla="*/ 685 w 737"/>
                  <a:gd name="T31" fmla="+- 0 288 189"/>
                  <a:gd name="T32" fmla="*/ 288 h 581"/>
                  <a:gd name="T33" fmla="*/ 671 w 737"/>
                  <a:gd name="T34" fmla="+- 0 271 189"/>
                  <a:gd name="T35" fmla="*/ 271 h 581"/>
                  <a:gd name="T36" fmla="*/ 629 w 737"/>
                  <a:gd name="T37" fmla="+- 0 226 189"/>
                  <a:gd name="T38" fmla="*/ 226 h 581"/>
                  <a:gd name="T39" fmla="*/ 566 w 737"/>
                  <a:gd name="T40" fmla="+- 0 196 189"/>
                  <a:gd name="T41" fmla="*/ 196 h 581"/>
                  <a:gd name="T42" fmla="*/ 540 w 737"/>
                  <a:gd name="T43" fmla="+- 0 192 189"/>
                  <a:gd name="T44" fmla="*/ 192 h 581"/>
                  <a:gd name="T45" fmla="*/ 320 w 737"/>
                  <a:gd name="T46" fmla="+- 0 192 189"/>
                  <a:gd name="T47" fmla="*/ 192 h 581"/>
                  <a:gd name="T48" fmla="*/ 159 w 737"/>
                  <a:gd name="T49" fmla="+- 0 192 189"/>
                  <a:gd name="T50" fmla="*/ 192 h 581"/>
                  <a:gd name="T51" fmla="*/ 112 w 737"/>
                  <a:gd name="T52" fmla="+- 0 190 189"/>
                  <a:gd name="T53" fmla="*/ 190 h 581"/>
                  <a:gd name="T54" fmla="*/ 89 w 737"/>
                  <a:gd name="T55" fmla="+- 0 190 189"/>
                  <a:gd name="T56" fmla="*/ 190 h 581"/>
                </a:gdLst>
                <a:ahLst/>
                <a:cxnLst>
                  <a:cxn ang="0">
                    <a:pos x="T0" y="T2"/>
                  </a:cxn>
                  <a:cxn ang="0">
                    <a:pos x="T3" y="T5"/>
                  </a:cxn>
                  <a:cxn ang="0">
                    <a:pos x="T6" y="T8"/>
                  </a:cxn>
                  <a:cxn ang="0">
                    <a:pos x="T9" y="T11"/>
                  </a:cxn>
                  <a:cxn ang="0">
                    <a:pos x="T12" y="T14"/>
                  </a:cxn>
                  <a:cxn ang="0">
                    <a:pos x="T15" y="T17"/>
                  </a:cxn>
                  <a:cxn ang="0">
                    <a:pos x="T18" y="T20"/>
                  </a:cxn>
                  <a:cxn ang="0">
                    <a:pos x="T21" y="T23"/>
                  </a:cxn>
                  <a:cxn ang="0">
                    <a:pos x="T24" y="T26"/>
                  </a:cxn>
                  <a:cxn ang="0">
                    <a:pos x="T27" y="T29"/>
                  </a:cxn>
                  <a:cxn ang="0">
                    <a:pos x="T30" y="T32"/>
                  </a:cxn>
                  <a:cxn ang="0">
                    <a:pos x="T33" y="T35"/>
                  </a:cxn>
                  <a:cxn ang="0">
                    <a:pos x="T36" y="T38"/>
                  </a:cxn>
                  <a:cxn ang="0">
                    <a:pos x="T39" y="T41"/>
                  </a:cxn>
                  <a:cxn ang="0">
                    <a:pos x="T42" y="T44"/>
                  </a:cxn>
                  <a:cxn ang="0">
                    <a:pos x="T45" y="T47"/>
                  </a:cxn>
                  <a:cxn ang="0">
                    <a:pos x="T48" y="T50"/>
                  </a:cxn>
                  <a:cxn ang="0">
                    <a:pos x="T51" y="T53"/>
                  </a:cxn>
                  <a:cxn ang="0">
                    <a:pos x="T54" y="T56"/>
                  </a:cxn>
                </a:cxnLst>
                <a:rect l="0" t="0" r="r" b="b"/>
                <a:pathLst>
                  <a:path w="737" h="581">
                    <a:moveTo>
                      <a:pt x="89" y="1"/>
                    </a:moveTo>
                    <a:lnTo>
                      <a:pt x="29" y="11"/>
                    </a:lnTo>
                    <a:lnTo>
                      <a:pt x="0" y="51"/>
                    </a:lnTo>
                    <a:lnTo>
                      <a:pt x="0" y="99"/>
                    </a:lnTo>
                    <a:lnTo>
                      <a:pt x="98" y="99"/>
                    </a:lnTo>
                    <a:lnTo>
                      <a:pt x="98" y="580"/>
                    </a:lnTo>
                    <a:lnTo>
                      <a:pt x="293" y="580"/>
                    </a:lnTo>
                    <a:lnTo>
                      <a:pt x="293" y="99"/>
                    </a:lnTo>
                    <a:lnTo>
                      <a:pt x="438" y="99"/>
                    </a:lnTo>
                    <a:lnTo>
                      <a:pt x="461" y="99"/>
                    </a:lnTo>
                    <a:lnTo>
                      <a:pt x="685" y="99"/>
                    </a:lnTo>
                    <a:lnTo>
                      <a:pt x="671" y="82"/>
                    </a:lnTo>
                    <a:lnTo>
                      <a:pt x="629" y="37"/>
                    </a:lnTo>
                    <a:lnTo>
                      <a:pt x="566" y="7"/>
                    </a:lnTo>
                    <a:lnTo>
                      <a:pt x="540" y="3"/>
                    </a:lnTo>
                    <a:lnTo>
                      <a:pt x="320" y="3"/>
                    </a:lnTo>
                    <a:lnTo>
                      <a:pt x="159" y="3"/>
                    </a:lnTo>
                    <a:lnTo>
                      <a:pt x="112" y="1"/>
                    </a:lnTo>
                    <a:lnTo>
                      <a:pt x="89" y="1"/>
                    </a:lnTo>
                    <a:close/>
                  </a:path>
                </a:pathLst>
              </a:custGeom>
              <a:solidFill>
                <a:srgbClr val="BE002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0" name="Freeform 37"/>
              <p:cNvSpPr>
                <a:spLocks/>
              </p:cNvSpPr>
              <p:nvPr/>
            </p:nvSpPr>
            <p:spPr bwMode="auto">
              <a:xfrm>
                <a:off x="0" y="189"/>
                <a:ext cx="737" cy="581"/>
              </a:xfrm>
              <a:custGeom>
                <a:avLst/>
                <a:gdLst>
                  <a:gd name="T0" fmla="*/ 685 w 737"/>
                  <a:gd name="T1" fmla="+- 0 288 189"/>
                  <a:gd name="T2" fmla="*/ 288 h 581"/>
                  <a:gd name="T3" fmla="*/ 461 w 737"/>
                  <a:gd name="T4" fmla="+- 0 288 189"/>
                  <a:gd name="T5" fmla="*/ 288 h 581"/>
                  <a:gd name="T6" fmla="*/ 484 w 737"/>
                  <a:gd name="T7" fmla="+- 0 288 189"/>
                  <a:gd name="T8" fmla="*/ 288 h 581"/>
                  <a:gd name="T9" fmla="*/ 505 w 737"/>
                  <a:gd name="T10" fmla="+- 0 291 189"/>
                  <a:gd name="T11" fmla="*/ 291 h 581"/>
                  <a:gd name="T12" fmla="*/ 522 w 737"/>
                  <a:gd name="T13" fmla="+- 0 298 189"/>
                  <a:gd name="T14" fmla="*/ 298 h 581"/>
                  <a:gd name="T15" fmla="*/ 535 w 737"/>
                  <a:gd name="T16" fmla="+- 0 311 189"/>
                  <a:gd name="T17" fmla="*/ 311 h 581"/>
                  <a:gd name="T18" fmla="*/ 543 w 737"/>
                  <a:gd name="T19" fmla="+- 0 331 189"/>
                  <a:gd name="T20" fmla="*/ 331 h 581"/>
                  <a:gd name="T21" fmla="*/ 538 w 737"/>
                  <a:gd name="T22" fmla="+- 0 347 189"/>
                  <a:gd name="T23" fmla="*/ 347 h 581"/>
                  <a:gd name="T24" fmla="*/ 502 w 737"/>
                  <a:gd name="T25" fmla="+- 0 400 189"/>
                  <a:gd name="T26" fmla="*/ 400 h 581"/>
                  <a:gd name="T27" fmla="*/ 438 w 737"/>
                  <a:gd name="T28" fmla="+- 0 483 189"/>
                  <a:gd name="T29" fmla="*/ 483 h 581"/>
                  <a:gd name="T30" fmla="*/ 425 w 737"/>
                  <a:gd name="T31" fmla="+- 0 499 189"/>
                  <a:gd name="T32" fmla="*/ 499 h 581"/>
                  <a:gd name="T33" fmla="*/ 380 w 737"/>
                  <a:gd name="T34" fmla="+- 0 562 189"/>
                  <a:gd name="T35" fmla="*/ 562 h 581"/>
                  <a:gd name="T36" fmla="*/ 370 w 737"/>
                  <a:gd name="T37" fmla="+- 0 577 189"/>
                  <a:gd name="T38" fmla="*/ 577 h 581"/>
                  <a:gd name="T39" fmla="*/ 550 w 737"/>
                  <a:gd name="T40" fmla="+- 0 577 189"/>
                  <a:gd name="T41" fmla="*/ 577 h 581"/>
                  <a:gd name="T42" fmla="*/ 570 w 737"/>
                  <a:gd name="T43" fmla="+- 0 578 189"/>
                  <a:gd name="T44" fmla="*/ 578 h 581"/>
                  <a:gd name="T45" fmla="*/ 636 w 737"/>
                  <a:gd name="T46" fmla="+- 0 545 189"/>
                  <a:gd name="T47" fmla="*/ 545 h 581"/>
                  <a:gd name="T48" fmla="*/ 648 w 737"/>
                  <a:gd name="T49" fmla="+- 0 528 189"/>
                  <a:gd name="T50" fmla="*/ 528 h 581"/>
                  <a:gd name="T51" fmla="*/ 659 w 737"/>
                  <a:gd name="T52" fmla="+- 0 514 189"/>
                  <a:gd name="T53" fmla="*/ 514 h 581"/>
                  <a:gd name="T54" fmla="*/ 671 w 737"/>
                  <a:gd name="T55" fmla="+- 0 498 189"/>
                  <a:gd name="T56" fmla="*/ 498 h 581"/>
                  <a:gd name="T57" fmla="*/ 685 w 737"/>
                  <a:gd name="T58" fmla="+- 0 480 189"/>
                  <a:gd name="T59" fmla="*/ 480 h 581"/>
                  <a:gd name="T60" fmla="*/ 697 w 737"/>
                  <a:gd name="T61" fmla="+- 0 465 189"/>
                  <a:gd name="T62" fmla="*/ 465 h 581"/>
                  <a:gd name="T63" fmla="*/ 730 w 737"/>
                  <a:gd name="T64" fmla="+- 0 413 189"/>
                  <a:gd name="T65" fmla="*/ 413 h 581"/>
                  <a:gd name="T66" fmla="*/ 737 w 737"/>
                  <a:gd name="T67" fmla="+- 0 374 189"/>
                  <a:gd name="T68" fmla="*/ 374 h 581"/>
                  <a:gd name="T69" fmla="*/ 732 w 737"/>
                  <a:gd name="T70" fmla="+- 0 357 189"/>
                  <a:gd name="T71" fmla="*/ 357 h 581"/>
                  <a:gd name="T72" fmla="*/ 724 w 737"/>
                  <a:gd name="T73" fmla="+- 0 340 189"/>
                  <a:gd name="T74" fmla="*/ 340 h 581"/>
                  <a:gd name="T75" fmla="*/ 712 w 737"/>
                  <a:gd name="T76" fmla="+- 0 323 189"/>
                  <a:gd name="T77" fmla="*/ 323 h 581"/>
                  <a:gd name="T78" fmla="*/ 699 w 737"/>
                  <a:gd name="T79" fmla="+- 0 306 189"/>
                  <a:gd name="T80" fmla="*/ 306 h 581"/>
                  <a:gd name="T81" fmla="*/ 685 w 737"/>
                  <a:gd name="T82" fmla="+- 0 288 189"/>
                  <a:gd name="T83" fmla="*/ 288 h 581"/>
                </a:gdLst>
                <a:ahLst/>
                <a:cxnLst>
                  <a:cxn ang="0">
                    <a:pos x="T0" y="T2"/>
                  </a:cxn>
                  <a:cxn ang="0">
                    <a:pos x="T3" y="T5"/>
                  </a:cxn>
                  <a:cxn ang="0">
                    <a:pos x="T6" y="T8"/>
                  </a:cxn>
                  <a:cxn ang="0">
                    <a:pos x="T9" y="T11"/>
                  </a:cxn>
                  <a:cxn ang="0">
                    <a:pos x="T12" y="T14"/>
                  </a:cxn>
                  <a:cxn ang="0">
                    <a:pos x="T15" y="T17"/>
                  </a:cxn>
                  <a:cxn ang="0">
                    <a:pos x="T18" y="T20"/>
                  </a:cxn>
                  <a:cxn ang="0">
                    <a:pos x="T21" y="T23"/>
                  </a:cxn>
                  <a:cxn ang="0">
                    <a:pos x="T24" y="T26"/>
                  </a:cxn>
                  <a:cxn ang="0">
                    <a:pos x="T27" y="T29"/>
                  </a:cxn>
                  <a:cxn ang="0">
                    <a:pos x="T30" y="T32"/>
                  </a:cxn>
                  <a:cxn ang="0">
                    <a:pos x="T33" y="T35"/>
                  </a:cxn>
                  <a:cxn ang="0">
                    <a:pos x="T36" y="T38"/>
                  </a:cxn>
                  <a:cxn ang="0">
                    <a:pos x="T39" y="T41"/>
                  </a:cxn>
                  <a:cxn ang="0">
                    <a:pos x="T42" y="T44"/>
                  </a:cxn>
                  <a:cxn ang="0">
                    <a:pos x="T45" y="T47"/>
                  </a:cxn>
                  <a:cxn ang="0">
                    <a:pos x="T48" y="T50"/>
                  </a:cxn>
                  <a:cxn ang="0">
                    <a:pos x="T51" y="T53"/>
                  </a:cxn>
                  <a:cxn ang="0">
                    <a:pos x="T54" y="T56"/>
                  </a:cxn>
                  <a:cxn ang="0">
                    <a:pos x="T57" y="T59"/>
                  </a:cxn>
                  <a:cxn ang="0">
                    <a:pos x="T60" y="T62"/>
                  </a:cxn>
                  <a:cxn ang="0">
                    <a:pos x="T63" y="T65"/>
                  </a:cxn>
                  <a:cxn ang="0">
                    <a:pos x="T66" y="T68"/>
                  </a:cxn>
                  <a:cxn ang="0">
                    <a:pos x="T69" y="T71"/>
                  </a:cxn>
                  <a:cxn ang="0">
                    <a:pos x="T72" y="T74"/>
                  </a:cxn>
                  <a:cxn ang="0">
                    <a:pos x="T75" y="T77"/>
                  </a:cxn>
                  <a:cxn ang="0">
                    <a:pos x="T78" y="T80"/>
                  </a:cxn>
                  <a:cxn ang="0">
                    <a:pos x="T81" y="T83"/>
                  </a:cxn>
                </a:cxnLst>
                <a:rect l="0" t="0" r="r" b="b"/>
                <a:pathLst>
                  <a:path w="737" h="581">
                    <a:moveTo>
                      <a:pt x="685" y="99"/>
                    </a:moveTo>
                    <a:lnTo>
                      <a:pt x="461" y="99"/>
                    </a:lnTo>
                    <a:lnTo>
                      <a:pt x="484" y="99"/>
                    </a:lnTo>
                    <a:lnTo>
                      <a:pt x="505" y="102"/>
                    </a:lnTo>
                    <a:lnTo>
                      <a:pt x="522" y="109"/>
                    </a:lnTo>
                    <a:lnTo>
                      <a:pt x="535" y="122"/>
                    </a:lnTo>
                    <a:lnTo>
                      <a:pt x="543" y="142"/>
                    </a:lnTo>
                    <a:lnTo>
                      <a:pt x="538" y="158"/>
                    </a:lnTo>
                    <a:lnTo>
                      <a:pt x="502" y="211"/>
                    </a:lnTo>
                    <a:lnTo>
                      <a:pt x="438" y="294"/>
                    </a:lnTo>
                    <a:lnTo>
                      <a:pt x="425" y="310"/>
                    </a:lnTo>
                    <a:lnTo>
                      <a:pt x="380" y="373"/>
                    </a:lnTo>
                    <a:lnTo>
                      <a:pt x="370" y="388"/>
                    </a:lnTo>
                    <a:lnTo>
                      <a:pt x="550" y="388"/>
                    </a:lnTo>
                    <a:lnTo>
                      <a:pt x="570" y="389"/>
                    </a:lnTo>
                    <a:lnTo>
                      <a:pt x="636" y="356"/>
                    </a:lnTo>
                    <a:lnTo>
                      <a:pt x="648" y="339"/>
                    </a:lnTo>
                    <a:lnTo>
                      <a:pt x="659" y="325"/>
                    </a:lnTo>
                    <a:lnTo>
                      <a:pt x="671" y="309"/>
                    </a:lnTo>
                    <a:lnTo>
                      <a:pt x="685" y="291"/>
                    </a:lnTo>
                    <a:lnTo>
                      <a:pt x="697" y="276"/>
                    </a:lnTo>
                    <a:lnTo>
                      <a:pt x="730" y="224"/>
                    </a:lnTo>
                    <a:lnTo>
                      <a:pt x="737" y="185"/>
                    </a:lnTo>
                    <a:lnTo>
                      <a:pt x="732" y="168"/>
                    </a:lnTo>
                    <a:lnTo>
                      <a:pt x="724" y="151"/>
                    </a:lnTo>
                    <a:lnTo>
                      <a:pt x="712" y="134"/>
                    </a:lnTo>
                    <a:lnTo>
                      <a:pt x="699" y="117"/>
                    </a:lnTo>
                    <a:lnTo>
                      <a:pt x="685" y="99"/>
                    </a:lnTo>
                    <a:close/>
                  </a:path>
                </a:pathLst>
              </a:custGeom>
              <a:solidFill>
                <a:srgbClr val="BE002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1" name="Freeform 36"/>
              <p:cNvSpPr>
                <a:spLocks/>
              </p:cNvSpPr>
              <p:nvPr/>
            </p:nvSpPr>
            <p:spPr bwMode="auto">
              <a:xfrm>
                <a:off x="0" y="189"/>
                <a:ext cx="737" cy="581"/>
              </a:xfrm>
              <a:custGeom>
                <a:avLst/>
                <a:gdLst>
                  <a:gd name="T0" fmla="*/ 468 w 737"/>
                  <a:gd name="T1" fmla="+- 0 189 189"/>
                  <a:gd name="T2" fmla="*/ 189 h 581"/>
                  <a:gd name="T3" fmla="*/ 446 w 737"/>
                  <a:gd name="T4" fmla="+- 0 189 189"/>
                  <a:gd name="T5" fmla="*/ 189 h 581"/>
                  <a:gd name="T6" fmla="*/ 339 w 737"/>
                  <a:gd name="T7" fmla="+- 0 192 189"/>
                  <a:gd name="T8" fmla="*/ 192 h 581"/>
                  <a:gd name="T9" fmla="*/ 320 w 737"/>
                  <a:gd name="T10" fmla="+- 0 192 189"/>
                  <a:gd name="T11" fmla="*/ 192 h 581"/>
                  <a:gd name="T12" fmla="*/ 540 w 737"/>
                  <a:gd name="T13" fmla="+- 0 192 189"/>
                  <a:gd name="T14" fmla="*/ 192 h 581"/>
                  <a:gd name="T15" fmla="*/ 530 w 737"/>
                  <a:gd name="T16" fmla="+- 0 191 189"/>
                  <a:gd name="T17" fmla="*/ 191 h 581"/>
                  <a:gd name="T18" fmla="*/ 510 w 737"/>
                  <a:gd name="T19" fmla="+- 0 190 189"/>
                  <a:gd name="T20" fmla="*/ 190 h 581"/>
                  <a:gd name="T21" fmla="*/ 489 w 737"/>
                  <a:gd name="T22" fmla="+- 0 189 189"/>
                  <a:gd name="T23" fmla="*/ 189 h 581"/>
                  <a:gd name="T24" fmla="*/ 468 w 737"/>
                  <a:gd name="T25" fmla="+- 0 189 189"/>
                  <a:gd name="T26" fmla="*/ 189 h 581"/>
                </a:gdLst>
                <a:ahLst/>
                <a:cxnLst>
                  <a:cxn ang="0">
                    <a:pos x="T0" y="T2"/>
                  </a:cxn>
                  <a:cxn ang="0">
                    <a:pos x="T3" y="T5"/>
                  </a:cxn>
                  <a:cxn ang="0">
                    <a:pos x="T6" y="T8"/>
                  </a:cxn>
                  <a:cxn ang="0">
                    <a:pos x="T9" y="T11"/>
                  </a:cxn>
                  <a:cxn ang="0">
                    <a:pos x="T12" y="T14"/>
                  </a:cxn>
                  <a:cxn ang="0">
                    <a:pos x="T15" y="T17"/>
                  </a:cxn>
                  <a:cxn ang="0">
                    <a:pos x="T18" y="T20"/>
                  </a:cxn>
                  <a:cxn ang="0">
                    <a:pos x="T21" y="T23"/>
                  </a:cxn>
                  <a:cxn ang="0">
                    <a:pos x="T24" y="T26"/>
                  </a:cxn>
                </a:cxnLst>
                <a:rect l="0" t="0" r="r" b="b"/>
                <a:pathLst>
                  <a:path w="737" h="581">
                    <a:moveTo>
                      <a:pt x="468" y="0"/>
                    </a:moveTo>
                    <a:lnTo>
                      <a:pt x="446" y="0"/>
                    </a:lnTo>
                    <a:lnTo>
                      <a:pt x="339" y="3"/>
                    </a:lnTo>
                    <a:lnTo>
                      <a:pt x="320" y="3"/>
                    </a:lnTo>
                    <a:lnTo>
                      <a:pt x="540" y="3"/>
                    </a:lnTo>
                    <a:lnTo>
                      <a:pt x="530" y="2"/>
                    </a:lnTo>
                    <a:lnTo>
                      <a:pt x="510" y="1"/>
                    </a:lnTo>
                    <a:lnTo>
                      <a:pt x="489" y="0"/>
                    </a:lnTo>
                    <a:lnTo>
                      <a:pt x="468" y="0"/>
                    </a:lnTo>
                    <a:close/>
                  </a:path>
                </a:pathLst>
              </a:custGeom>
              <a:solidFill>
                <a:srgbClr val="BE002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grpSp>
        <p:grpSp>
          <p:nvGrpSpPr>
            <p:cNvPr id="7" name="Group 33"/>
            <p:cNvGrpSpPr>
              <a:grpSpLocks/>
            </p:cNvGrpSpPr>
            <p:nvPr/>
          </p:nvGrpSpPr>
          <p:grpSpPr bwMode="auto">
            <a:xfrm>
              <a:off x="662" y="192"/>
              <a:ext cx="531" cy="385"/>
              <a:chOff x="662" y="192"/>
              <a:chExt cx="531" cy="385"/>
            </a:xfrm>
          </p:grpSpPr>
          <p:sp>
            <p:nvSpPr>
              <p:cNvPr id="8" name="Freeform 34"/>
              <p:cNvSpPr>
                <a:spLocks/>
              </p:cNvSpPr>
              <p:nvPr/>
            </p:nvSpPr>
            <p:spPr bwMode="auto">
              <a:xfrm>
                <a:off x="662" y="192"/>
                <a:ext cx="531" cy="385"/>
              </a:xfrm>
              <a:custGeom>
                <a:avLst/>
                <a:gdLst>
                  <a:gd name="T0" fmla="+- 0 1190 662"/>
                  <a:gd name="T1" fmla="*/ T0 w 531"/>
                  <a:gd name="T2" fmla="+- 0 192 192"/>
                  <a:gd name="T3" fmla="*/ 192 h 385"/>
                  <a:gd name="T4" fmla="+- 0 952 662"/>
                  <a:gd name="T5" fmla="*/ T4 w 531"/>
                  <a:gd name="T6" fmla="+- 0 192 192"/>
                  <a:gd name="T7" fmla="*/ 192 h 385"/>
                  <a:gd name="T8" fmla="+- 0 671 662"/>
                  <a:gd name="T9" fmla="*/ T8 w 531"/>
                  <a:gd name="T10" fmla="+- 0 560 192"/>
                  <a:gd name="T11" fmla="*/ 560 h 385"/>
                  <a:gd name="T12" fmla="+- 0 662 662"/>
                  <a:gd name="T13" fmla="*/ T12 w 531"/>
                  <a:gd name="T14" fmla="+- 0 568 192"/>
                  <a:gd name="T15" fmla="*/ 568 h 385"/>
                  <a:gd name="T16" fmla="+- 0 663 662"/>
                  <a:gd name="T17" fmla="*/ T16 w 531"/>
                  <a:gd name="T18" fmla="+- 0 577 192"/>
                  <a:gd name="T19" fmla="*/ 577 h 385"/>
                  <a:gd name="T20" fmla="+- 0 901 662"/>
                  <a:gd name="T21" fmla="*/ T20 w 531"/>
                  <a:gd name="T22" fmla="+- 0 577 192"/>
                  <a:gd name="T23" fmla="*/ 577 h 385"/>
                  <a:gd name="T24" fmla="+- 0 943 662"/>
                  <a:gd name="T25" fmla="*/ T24 w 531"/>
                  <a:gd name="T26" fmla="+- 0 523 192"/>
                  <a:gd name="T27" fmla="*/ 523 h 385"/>
                  <a:gd name="T28" fmla="+- 0 1027 662"/>
                  <a:gd name="T29" fmla="*/ T28 w 531"/>
                  <a:gd name="T30" fmla="+- 0 414 192"/>
                  <a:gd name="T31" fmla="*/ 414 h 385"/>
                  <a:gd name="T32" fmla="+- 0 1183 662"/>
                  <a:gd name="T33" fmla="*/ T32 w 531"/>
                  <a:gd name="T34" fmla="+- 0 209 192"/>
                  <a:gd name="T35" fmla="*/ 209 h 385"/>
                  <a:gd name="T36" fmla="+- 0 1193 662"/>
                  <a:gd name="T37" fmla="*/ T36 w 531"/>
                  <a:gd name="T38" fmla="+- 0 201 192"/>
                  <a:gd name="T39" fmla="*/ 201 h 385"/>
                  <a:gd name="T40" fmla="+- 0 1190 662"/>
                  <a:gd name="T41" fmla="*/ T40 w 531"/>
                  <a:gd name="T42" fmla="+- 0 192 192"/>
                  <a:gd name="T43" fmla="*/ 192 h 38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531" h="385">
                    <a:moveTo>
                      <a:pt x="528" y="0"/>
                    </a:moveTo>
                    <a:lnTo>
                      <a:pt x="290" y="0"/>
                    </a:lnTo>
                    <a:lnTo>
                      <a:pt x="9" y="368"/>
                    </a:lnTo>
                    <a:lnTo>
                      <a:pt x="0" y="376"/>
                    </a:lnTo>
                    <a:lnTo>
                      <a:pt x="1" y="385"/>
                    </a:lnTo>
                    <a:lnTo>
                      <a:pt x="239" y="385"/>
                    </a:lnTo>
                    <a:lnTo>
                      <a:pt x="281" y="331"/>
                    </a:lnTo>
                    <a:lnTo>
                      <a:pt x="365" y="222"/>
                    </a:lnTo>
                    <a:lnTo>
                      <a:pt x="521" y="17"/>
                    </a:lnTo>
                    <a:lnTo>
                      <a:pt x="531" y="9"/>
                    </a:lnTo>
                    <a:lnTo>
                      <a:pt x="528" y="0"/>
                    </a:lnTo>
                    <a:close/>
                  </a:path>
                </a:pathLst>
              </a:custGeom>
              <a:solidFill>
                <a:srgbClr val="BE002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grpSp>
      </p:grpSp>
      <p:pic>
        <p:nvPicPr>
          <p:cNvPr id="9247" name="image51.jpeg"/>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3795638" y="825954"/>
            <a:ext cx="869330" cy="781050"/>
          </a:xfrm>
          <a:prstGeom prst="rect">
            <a:avLst/>
          </a:prstGeom>
          <a:noFill/>
          <a:extLst>
            <a:ext uri="{909E8E84-426E-40DD-AFC4-6F175D3DCCD1}">
              <a14:hiddenFill xmlns="" xmlns:a14="http://schemas.microsoft.com/office/drawing/2010/main">
                <a:solidFill>
                  <a:srgbClr val="FFFFFF"/>
                </a:solidFill>
              </a14:hiddenFill>
            </a:ext>
          </a:extLst>
        </p:spPr>
      </p:pic>
      <p:pic>
        <p:nvPicPr>
          <p:cNvPr id="9246" name="image52.jpe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871070" y="2996952"/>
            <a:ext cx="2646169" cy="726204"/>
          </a:xfrm>
          <a:prstGeom prst="rect">
            <a:avLst/>
          </a:prstGeom>
          <a:noFill/>
          <a:extLst>
            <a:ext uri="{909E8E84-426E-40DD-AFC4-6F175D3DCCD1}">
              <a14:hiddenFill xmlns="" xmlns:a14="http://schemas.microsoft.com/office/drawing/2010/main">
                <a:solidFill>
                  <a:srgbClr val="FFFFFF"/>
                </a:solidFill>
              </a14:hiddenFill>
            </a:ext>
          </a:extLst>
        </p:spPr>
      </p:pic>
      <p:pic>
        <p:nvPicPr>
          <p:cNvPr id="9243" name="image55.jpeg"/>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3536826" y="1733092"/>
            <a:ext cx="1200150" cy="819150"/>
          </a:xfrm>
          <a:prstGeom prst="rect">
            <a:avLst/>
          </a:prstGeom>
          <a:noFill/>
          <a:extLst>
            <a:ext uri="{909E8E84-426E-40DD-AFC4-6F175D3DCCD1}">
              <a14:hiddenFill xmlns="" xmlns:a14="http://schemas.microsoft.com/office/drawing/2010/main">
                <a:solidFill>
                  <a:srgbClr val="FFFFFF"/>
                </a:solidFill>
              </a14:hiddenFill>
            </a:ext>
          </a:extLst>
        </p:spPr>
      </p:pic>
      <p:pic>
        <p:nvPicPr>
          <p:cNvPr id="9242" name="image56.jpeg"/>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5427315" y="1556792"/>
            <a:ext cx="1685925" cy="809625"/>
          </a:xfrm>
          <a:prstGeom prst="rect">
            <a:avLst/>
          </a:prstGeom>
          <a:noFill/>
          <a:extLst>
            <a:ext uri="{909E8E84-426E-40DD-AFC4-6F175D3DCCD1}">
              <a14:hiddenFill xmlns="" xmlns:a14="http://schemas.microsoft.com/office/drawing/2010/main">
                <a:solidFill>
                  <a:srgbClr val="FFFFFF"/>
                </a:solidFill>
              </a14:hiddenFill>
            </a:ext>
          </a:extLst>
        </p:spPr>
      </p:pic>
      <p:pic>
        <p:nvPicPr>
          <p:cNvPr id="9241" name="image57.jpeg"/>
          <p:cNvPicPr>
            <a:picLocks noChangeAspect="1" noChangeArrowheads="1"/>
          </p:cNvPicPr>
          <p:nvPr/>
        </p:nvPicPr>
        <p:blipFill>
          <a:blip r:embed="rId6" cstate="email">
            <a:extLst>
              <a:ext uri="{28A0092B-C50C-407E-A947-70E740481C1C}">
                <a14:useLocalDpi xmlns="" xmlns:a14="http://schemas.microsoft.com/office/drawing/2010/main" val="0"/>
              </a:ext>
            </a:extLst>
          </a:blip>
          <a:srcRect/>
          <a:stretch>
            <a:fillRect/>
          </a:stretch>
        </p:blipFill>
        <p:spPr bwMode="auto">
          <a:xfrm>
            <a:off x="7669857" y="1642889"/>
            <a:ext cx="1171575" cy="561975"/>
          </a:xfrm>
          <a:prstGeom prst="rect">
            <a:avLst/>
          </a:prstGeom>
          <a:noFill/>
          <a:extLst>
            <a:ext uri="{909E8E84-426E-40DD-AFC4-6F175D3DCCD1}">
              <a14:hiddenFill xmlns="" xmlns:a14="http://schemas.microsoft.com/office/drawing/2010/main">
                <a:solidFill>
                  <a:srgbClr val="FFFFFF"/>
                </a:solidFill>
              </a14:hiddenFill>
            </a:ext>
          </a:extLst>
        </p:spPr>
      </p:pic>
      <p:pic>
        <p:nvPicPr>
          <p:cNvPr id="9240" name="image58.jpeg"/>
          <p:cNvPicPr>
            <a:picLocks noChangeAspect="1" noChangeArrowheads="1"/>
          </p:cNvPicPr>
          <p:nvPr/>
        </p:nvPicPr>
        <p:blipFill>
          <a:blip r:embed="rId7" cstate="email">
            <a:extLst>
              <a:ext uri="{28A0092B-C50C-407E-A947-70E740481C1C}">
                <a14:useLocalDpi xmlns="" xmlns:a14="http://schemas.microsoft.com/office/drawing/2010/main" val="0"/>
              </a:ext>
            </a:extLst>
          </a:blip>
          <a:srcRect/>
          <a:stretch>
            <a:fillRect/>
          </a:stretch>
        </p:blipFill>
        <p:spPr bwMode="auto">
          <a:xfrm>
            <a:off x="975399" y="2420888"/>
            <a:ext cx="2076450" cy="542925"/>
          </a:xfrm>
          <a:prstGeom prst="rect">
            <a:avLst/>
          </a:prstGeom>
          <a:noFill/>
          <a:extLst>
            <a:ext uri="{909E8E84-426E-40DD-AFC4-6F175D3DCCD1}">
              <a14:hiddenFill xmlns="" xmlns:a14="http://schemas.microsoft.com/office/drawing/2010/main">
                <a:solidFill>
                  <a:srgbClr val="FFFFFF"/>
                </a:solidFill>
              </a14:hiddenFill>
            </a:ext>
          </a:extLst>
        </p:spPr>
      </p:pic>
      <p:pic>
        <p:nvPicPr>
          <p:cNvPr id="9239" name="image59.png"/>
          <p:cNvPicPr>
            <a:picLocks noChangeAspect="1" noChangeArrowheads="1"/>
          </p:cNvPicPr>
          <p:nvPr/>
        </p:nvPicPr>
        <p:blipFill>
          <a:blip r:embed="rId8" cstate="email">
            <a:extLst>
              <a:ext uri="{28A0092B-C50C-407E-A947-70E740481C1C}">
                <a14:useLocalDpi xmlns="" xmlns:a14="http://schemas.microsoft.com/office/drawing/2010/main" val="0"/>
              </a:ext>
            </a:extLst>
          </a:blip>
          <a:srcRect/>
          <a:stretch>
            <a:fillRect/>
          </a:stretch>
        </p:blipFill>
        <p:spPr bwMode="auto">
          <a:xfrm>
            <a:off x="3500796" y="2771067"/>
            <a:ext cx="1609725" cy="561975"/>
          </a:xfrm>
          <a:prstGeom prst="rect">
            <a:avLst/>
          </a:prstGeom>
          <a:noFill/>
          <a:extLst>
            <a:ext uri="{909E8E84-426E-40DD-AFC4-6F175D3DCCD1}">
              <a14:hiddenFill xmlns="" xmlns:a14="http://schemas.microsoft.com/office/drawing/2010/main">
                <a:solidFill>
                  <a:srgbClr val="FFFFFF"/>
                </a:solidFill>
              </a14:hiddenFill>
            </a:ext>
          </a:extLst>
        </p:spPr>
      </p:pic>
      <p:pic>
        <p:nvPicPr>
          <p:cNvPr id="9238" name="image60.jpeg"/>
          <p:cNvPicPr>
            <a:picLocks noChangeAspect="1" noChangeArrowheads="1"/>
          </p:cNvPicPr>
          <p:nvPr/>
        </p:nvPicPr>
        <p:blipFill>
          <a:blip r:embed="rId9" cstate="email">
            <a:extLst>
              <a:ext uri="{28A0092B-C50C-407E-A947-70E740481C1C}">
                <a14:useLocalDpi xmlns="" xmlns:a14="http://schemas.microsoft.com/office/drawing/2010/main" val="0"/>
              </a:ext>
            </a:extLst>
          </a:blip>
          <a:srcRect/>
          <a:stretch>
            <a:fillRect/>
          </a:stretch>
        </p:blipFill>
        <p:spPr bwMode="auto">
          <a:xfrm>
            <a:off x="5786983" y="3976441"/>
            <a:ext cx="1038225" cy="552450"/>
          </a:xfrm>
          <a:prstGeom prst="rect">
            <a:avLst/>
          </a:prstGeom>
          <a:noFill/>
          <a:extLst>
            <a:ext uri="{909E8E84-426E-40DD-AFC4-6F175D3DCCD1}">
              <a14:hiddenFill xmlns="" xmlns:a14="http://schemas.microsoft.com/office/drawing/2010/main">
                <a:solidFill>
                  <a:srgbClr val="FFFFFF"/>
                </a:solidFill>
              </a14:hiddenFill>
            </a:ext>
          </a:extLst>
        </p:spPr>
      </p:pic>
      <p:pic>
        <p:nvPicPr>
          <p:cNvPr id="9237" name="image61.jpeg"/>
          <p:cNvPicPr>
            <a:picLocks noChangeAspect="1" noChangeArrowheads="1"/>
          </p:cNvPicPr>
          <p:nvPr/>
        </p:nvPicPr>
        <p:blipFill>
          <a:blip r:embed="rId10" cstate="email">
            <a:extLst>
              <a:ext uri="{28A0092B-C50C-407E-A947-70E740481C1C}">
                <a14:useLocalDpi xmlns="" xmlns:a14="http://schemas.microsoft.com/office/drawing/2010/main" val="0"/>
              </a:ext>
            </a:extLst>
          </a:blip>
          <a:srcRect/>
          <a:stretch>
            <a:fillRect/>
          </a:stretch>
        </p:blipFill>
        <p:spPr bwMode="auto">
          <a:xfrm>
            <a:off x="7748311" y="4092674"/>
            <a:ext cx="1152956" cy="552450"/>
          </a:xfrm>
          <a:prstGeom prst="rect">
            <a:avLst/>
          </a:prstGeom>
          <a:noFill/>
          <a:extLst>
            <a:ext uri="{909E8E84-426E-40DD-AFC4-6F175D3DCCD1}">
              <a14:hiddenFill xmlns="" xmlns:a14="http://schemas.microsoft.com/office/drawing/2010/main">
                <a:solidFill>
                  <a:srgbClr val="FFFFFF"/>
                </a:solidFill>
              </a14:hiddenFill>
            </a:ext>
          </a:extLst>
        </p:spPr>
      </p:pic>
      <p:pic>
        <p:nvPicPr>
          <p:cNvPr id="9236" name="image62.jpeg"/>
          <p:cNvPicPr>
            <a:picLocks noChangeAspect="1" noChangeArrowheads="1"/>
          </p:cNvPicPr>
          <p:nvPr/>
        </p:nvPicPr>
        <p:blipFill>
          <a:blip r:embed="rId11" cstate="email">
            <a:extLst>
              <a:ext uri="{28A0092B-C50C-407E-A947-70E740481C1C}">
                <a14:useLocalDpi xmlns="" xmlns:a14="http://schemas.microsoft.com/office/drawing/2010/main" val="0"/>
              </a:ext>
            </a:extLst>
          </a:blip>
          <a:srcRect/>
          <a:stretch>
            <a:fillRect/>
          </a:stretch>
        </p:blipFill>
        <p:spPr bwMode="auto">
          <a:xfrm>
            <a:off x="920552" y="2996952"/>
            <a:ext cx="1828800" cy="676275"/>
          </a:xfrm>
          <a:prstGeom prst="rect">
            <a:avLst/>
          </a:prstGeom>
          <a:noFill/>
          <a:extLst>
            <a:ext uri="{909E8E84-426E-40DD-AFC4-6F175D3DCCD1}">
              <a14:hiddenFill xmlns="" xmlns:a14="http://schemas.microsoft.com/office/drawing/2010/main">
                <a:solidFill>
                  <a:srgbClr val="FFFFFF"/>
                </a:solidFill>
              </a14:hiddenFill>
            </a:ext>
          </a:extLst>
        </p:spPr>
      </p:pic>
      <p:pic>
        <p:nvPicPr>
          <p:cNvPr id="9235" name="image63.jpeg"/>
          <p:cNvPicPr>
            <a:picLocks noChangeAspect="1" noChangeArrowheads="1"/>
          </p:cNvPicPr>
          <p:nvPr/>
        </p:nvPicPr>
        <p:blipFill>
          <a:blip r:embed="rId12" cstate="email">
            <a:extLst>
              <a:ext uri="{28A0092B-C50C-407E-A947-70E740481C1C}">
                <a14:useLocalDpi xmlns="" xmlns:a14="http://schemas.microsoft.com/office/drawing/2010/main" val="0"/>
              </a:ext>
            </a:extLst>
          </a:blip>
          <a:srcRect/>
          <a:stretch>
            <a:fillRect/>
          </a:stretch>
        </p:blipFill>
        <p:spPr bwMode="auto">
          <a:xfrm>
            <a:off x="3440832" y="3757736"/>
            <a:ext cx="1552575" cy="68580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5" name="Group 10"/>
          <p:cNvGrpSpPr>
            <a:grpSpLocks/>
          </p:cNvGrpSpPr>
          <p:nvPr/>
        </p:nvGrpSpPr>
        <p:grpSpPr bwMode="auto">
          <a:xfrm>
            <a:off x="5610770" y="908720"/>
            <a:ext cx="1214438" cy="434975"/>
            <a:chOff x="0" y="0"/>
            <a:chExt cx="1912" cy="686"/>
          </a:xfrm>
        </p:grpSpPr>
        <p:grpSp>
          <p:nvGrpSpPr>
            <p:cNvPr id="16" name="Group 15"/>
            <p:cNvGrpSpPr>
              <a:grpSpLocks/>
            </p:cNvGrpSpPr>
            <p:nvPr/>
          </p:nvGrpSpPr>
          <p:grpSpPr bwMode="auto">
            <a:xfrm>
              <a:off x="0" y="0"/>
              <a:ext cx="1015" cy="686"/>
              <a:chOff x="0" y="0"/>
              <a:chExt cx="1015" cy="686"/>
            </a:xfrm>
          </p:grpSpPr>
          <p:sp>
            <p:nvSpPr>
              <p:cNvPr id="21" name="Freeform 18"/>
              <p:cNvSpPr>
                <a:spLocks/>
              </p:cNvSpPr>
              <p:nvPr/>
            </p:nvSpPr>
            <p:spPr bwMode="auto">
              <a:xfrm>
                <a:off x="0" y="0"/>
                <a:ext cx="1015" cy="686"/>
              </a:xfrm>
              <a:custGeom>
                <a:avLst/>
                <a:gdLst>
                  <a:gd name="T0" fmla="*/ 194 w 1015"/>
                  <a:gd name="T1" fmla="*/ 0 h 686"/>
                  <a:gd name="T2" fmla="*/ 0 w 1015"/>
                  <a:gd name="T3" fmla="*/ 0 h 686"/>
                  <a:gd name="T4" fmla="*/ 249 w 1015"/>
                  <a:gd name="T5" fmla="*/ 529 h 686"/>
                  <a:gd name="T6" fmla="*/ 175 w 1015"/>
                  <a:gd name="T7" fmla="*/ 686 h 686"/>
                  <a:gd name="T8" fmla="*/ 366 w 1015"/>
                  <a:gd name="T9" fmla="*/ 686 h 686"/>
                  <a:gd name="T10" fmla="*/ 539 w 1015"/>
                  <a:gd name="T11" fmla="*/ 324 h 686"/>
                  <a:gd name="T12" fmla="*/ 348 w 1015"/>
                  <a:gd name="T13" fmla="*/ 324 h 686"/>
                  <a:gd name="T14" fmla="*/ 194 w 1015"/>
                  <a:gd name="T15" fmla="*/ 0 h 6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5" h="686">
                    <a:moveTo>
                      <a:pt x="194" y="0"/>
                    </a:moveTo>
                    <a:lnTo>
                      <a:pt x="0" y="0"/>
                    </a:lnTo>
                    <a:lnTo>
                      <a:pt x="249" y="529"/>
                    </a:lnTo>
                    <a:lnTo>
                      <a:pt x="175" y="686"/>
                    </a:lnTo>
                    <a:lnTo>
                      <a:pt x="366" y="686"/>
                    </a:lnTo>
                    <a:lnTo>
                      <a:pt x="539" y="324"/>
                    </a:lnTo>
                    <a:lnTo>
                      <a:pt x="348" y="324"/>
                    </a:lnTo>
                    <a:lnTo>
                      <a:pt x="194" y="0"/>
                    </a:lnTo>
                    <a:close/>
                  </a:path>
                </a:pathLst>
              </a:custGeom>
              <a:solidFill>
                <a:srgbClr val="35267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2" name="Freeform 17"/>
              <p:cNvSpPr>
                <a:spLocks/>
              </p:cNvSpPr>
              <p:nvPr/>
            </p:nvSpPr>
            <p:spPr bwMode="auto">
              <a:xfrm>
                <a:off x="0" y="0"/>
                <a:ext cx="1015" cy="686"/>
              </a:xfrm>
              <a:custGeom>
                <a:avLst/>
                <a:gdLst>
                  <a:gd name="T0" fmla="*/ 1007 w 1015"/>
                  <a:gd name="T1" fmla="*/ 170 h 686"/>
                  <a:gd name="T2" fmla="*/ 740 w 1015"/>
                  <a:gd name="T3" fmla="*/ 170 h 686"/>
                  <a:gd name="T4" fmla="*/ 770 w 1015"/>
                  <a:gd name="T5" fmla="*/ 173 h 686"/>
                  <a:gd name="T6" fmla="*/ 794 w 1015"/>
                  <a:gd name="T7" fmla="*/ 180 h 686"/>
                  <a:gd name="T8" fmla="*/ 810 w 1015"/>
                  <a:gd name="T9" fmla="*/ 192 h 686"/>
                  <a:gd name="T10" fmla="*/ 820 w 1015"/>
                  <a:gd name="T11" fmla="*/ 206 h 686"/>
                  <a:gd name="T12" fmla="*/ 818 w 1015"/>
                  <a:gd name="T13" fmla="*/ 228 h 686"/>
                  <a:gd name="T14" fmla="*/ 750 w 1015"/>
                  <a:gd name="T15" fmla="*/ 271 h 686"/>
                  <a:gd name="T16" fmla="*/ 685 w 1015"/>
                  <a:gd name="T17" fmla="*/ 271 h 686"/>
                  <a:gd name="T18" fmla="*/ 617 w 1015"/>
                  <a:gd name="T19" fmla="*/ 415 h 686"/>
                  <a:gd name="T20" fmla="*/ 749 w 1015"/>
                  <a:gd name="T21" fmla="*/ 415 h 686"/>
                  <a:gd name="T22" fmla="*/ 781 w 1015"/>
                  <a:gd name="T23" fmla="*/ 417 h 686"/>
                  <a:gd name="T24" fmla="*/ 805 w 1015"/>
                  <a:gd name="T25" fmla="*/ 424 h 686"/>
                  <a:gd name="T26" fmla="*/ 822 w 1015"/>
                  <a:gd name="T27" fmla="*/ 435 h 686"/>
                  <a:gd name="T28" fmla="*/ 831 w 1015"/>
                  <a:gd name="T29" fmla="*/ 449 h 686"/>
                  <a:gd name="T30" fmla="*/ 829 w 1015"/>
                  <a:gd name="T31" fmla="*/ 471 h 686"/>
                  <a:gd name="T32" fmla="*/ 763 w 1015"/>
                  <a:gd name="T33" fmla="*/ 514 h 686"/>
                  <a:gd name="T34" fmla="*/ 569 w 1015"/>
                  <a:gd name="T35" fmla="*/ 514 h 686"/>
                  <a:gd name="T36" fmla="*/ 486 w 1015"/>
                  <a:gd name="T37" fmla="*/ 686 h 686"/>
                  <a:gd name="T38" fmla="*/ 729 w 1015"/>
                  <a:gd name="T39" fmla="*/ 686 h 686"/>
                  <a:gd name="T40" fmla="*/ 762 w 1015"/>
                  <a:gd name="T41" fmla="*/ 685 h 686"/>
                  <a:gd name="T42" fmla="*/ 847 w 1015"/>
                  <a:gd name="T43" fmla="*/ 673 h 686"/>
                  <a:gd name="T44" fmla="*/ 915 w 1015"/>
                  <a:gd name="T45" fmla="*/ 648 h 686"/>
                  <a:gd name="T46" fmla="*/ 965 w 1015"/>
                  <a:gd name="T47" fmla="*/ 613 h 686"/>
                  <a:gd name="T48" fmla="*/ 1005 w 1015"/>
                  <a:gd name="T49" fmla="*/ 552 h 686"/>
                  <a:gd name="T50" fmla="*/ 1015 w 1015"/>
                  <a:gd name="T51" fmla="*/ 498 h 686"/>
                  <a:gd name="T52" fmla="*/ 1014 w 1015"/>
                  <a:gd name="T53" fmla="*/ 476 h 686"/>
                  <a:gd name="T54" fmla="*/ 999 w 1015"/>
                  <a:gd name="T55" fmla="*/ 416 h 686"/>
                  <a:gd name="T56" fmla="*/ 966 w 1015"/>
                  <a:gd name="T57" fmla="*/ 364 h 686"/>
                  <a:gd name="T58" fmla="*/ 936 w 1015"/>
                  <a:gd name="T59" fmla="*/ 337 h 686"/>
                  <a:gd name="T60" fmla="*/ 950 w 1015"/>
                  <a:gd name="T61" fmla="*/ 322 h 686"/>
                  <a:gd name="T62" fmla="*/ 986 w 1015"/>
                  <a:gd name="T63" fmla="*/ 272 h 686"/>
                  <a:gd name="T64" fmla="*/ 1007 w 1015"/>
                  <a:gd name="T65" fmla="*/ 215 h 686"/>
                  <a:gd name="T66" fmla="*/ 1009 w 1015"/>
                  <a:gd name="T67" fmla="*/ 194 h 686"/>
                  <a:gd name="T68" fmla="*/ 1007 w 1015"/>
                  <a:gd name="T69" fmla="*/ 172 h 686"/>
                  <a:gd name="T70" fmla="*/ 1007 w 1015"/>
                  <a:gd name="T71" fmla="*/ 170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5" h="686">
                    <a:moveTo>
                      <a:pt x="1007" y="170"/>
                    </a:moveTo>
                    <a:lnTo>
                      <a:pt x="740" y="170"/>
                    </a:lnTo>
                    <a:lnTo>
                      <a:pt x="770" y="173"/>
                    </a:lnTo>
                    <a:lnTo>
                      <a:pt x="794" y="180"/>
                    </a:lnTo>
                    <a:lnTo>
                      <a:pt x="810" y="192"/>
                    </a:lnTo>
                    <a:lnTo>
                      <a:pt x="820" y="206"/>
                    </a:lnTo>
                    <a:lnTo>
                      <a:pt x="818" y="228"/>
                    </a:lnTo>
                    <a:lnTo>
                      <a:pt x="750" y="271"/>
                    </a:lnTo>
                    <a:lnTo>
                      <a:pt x="685" y="271"/>
                    </a:lnTo>
                    <a:lnTo>
                      <a:pt x="617" y="415"/>
                    </a:lnTo>
                    <a:lnTo>
                      <a:pt x="749" y="415"/>
                    </a:lnTo>
                    <a:lnTo>
                      <a:pt x="781" y="417"/>
                    </a:lnTo>
                    <a:lnTo>
                      <a:pt x="805" y="424"/>
                    </a:lnTo>
                    <a:lnTo>
                      <a:pt x="822" y="435"/>
                    </a:lnTo>
                    <a:lnTo>
                      <a:pt x="831" y="449"/>
                    </a:lnTo>
                    <a:lnTo>
                      <a:pt x="829" y="471"/>
                    </a:lnTo>
                    <a:lnTo>
                      <a:pt x="763" y="514"/>
                    </a:lnTo>
                    <a:lnTo>
                      <a:pt x="569" y="514"/>
                    </a:lnTo>
                    <a:lnTo>
                      <a:pt x="486" y="686"/>
                    </a:lnTo>
                    <a:lnTo>
                      <a:pt x="729" y="686"/>
                    </a:lnTo>
                    <a:lnTo>
                      <a:pt x="762" y="685"/>
                    </a:lnTo>
                    <a:lnTo>
                      <a:pt x="847" y="673"/>
                    </a:lnTo>
                    <a:lnTo>
                      <a:pt x="915" y="648"/>
                    </a:lnTo>
                    <a:lnTo>
                      <a:pt x="965" y="613"/>
                    </a:lnTo>
                    <a:lnTo>
                      <a:pt x="1005" y="552"/>
                    </a:lnTo>
                    <a:lnTo>
                      <a:pt x="1015" y="498"/>
                    </a:lnTo>
                    <a:lnTo>
                      <a:pt x="1014" y="476"/>
                    </a:lnTo>
                    <a:lnTo>
                      <a:pt x="999" y="416"/>
                    </a:lnTo>
                    <a:lnTo>
                      <a:pt x="966" y="364"/>
                    </a:lnTo>
                    <a:lnTo>
                      <a:pt x="936" y="337"/>
                    </a:lnTo>
                    <a:lnTo>
                      <a:pt x="950" y="322"/>
                    </a:lnTo>
                    <a:lnTo>
                      <a:pt x="986" y="272"/>
                    </a:lnTo>
                    <a:lnTo>
                      <a:pt x="1007" y="215"/>
                    </a:lnTo>
                    <a:lnTo>
                      <a:pt x="1009" y="194"/>
                    </a:lnTo>
                    <a:lnTo>
                      <a:pt x="1007" y="172"/>
                    </a:lnTo>
                    <a:lnTo>
                      <a:pt x="1007" y="170"/>
                    </a:lnTo>
                    <a:close/>
                  </a:path>
                </a:pathLst>
              </a:custGeom>
              <a:solidFill>
                <a:srgbClr val="35267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3" name="Freeform 16"/>
              <p:cNvSpPr>
                <a:spLocks/>
              </p:cNvSpPr>
              <p:nvPr/>
            </p:nvSpPr>
            <p:spPr bwMode="auto">
              <a:xfrm>
                <a:off x="0" y="0"/>
                <a:ext cx="1015" cy="686"/>
              </a:xfrm>
              <a:custGeom>
                <a:avLst/>
                <a:gdLst>
                  <a:gd name="T0" fmla="*/ 503 w 1015"/>
                  <a:gd name="T1" fmla="*/ 0 h 686"/>
                  <a:gd name="T2" fmla="*/ 348 w 1015"/>
                  <a:gd name="T3" fmla="*/ 324 h 686"/>
                  <a:gd name="T4" fmla="*/ 539 w 1015"/>
                  <a:gd name="T5" fmla="*/ 324 h 686"/>
                  <a:gd name="T6" fmla="*/ 613 w 1015"/>
                  <a:gd name="T7" fmla="*/ 170 h 686"/>
                  <a:gd name="T8" fmla="*/ 1007 w 1015"/>
                  <a:gd name="T9" fmla="*/ 170 h 686"/>
                  <a:gd name="T10" fmla="*/ 981 w 1015"/>
                  <a:gd name="T11" fmla="*/ 97 h 686"/>
                  <a:gd name="T12" fmla="*/ 923 w 1015"/>
                  <a:gd name="T13" fmla="*/ 42 h 686"/>
                  <a:gd name="T14" fmla="*/ 861 w 1015"/>
                  <a:gd name="T15" fmla="*/ 15 h 686"/>
                  <a:gd name="T16" fmla="*/ 784 w 1015"/>
                  <a:gd name="T17" fmla="*/ 1 h 686"/>
                  <a:gd name="T18" fmla="*/ 756 w 1015"/>
                  <a:gd name="T19" fmla="*/ 0 h 686"/>
                  <a:gd name="T20" fmla="*/ 503 w 1015"/>
                  <a:gd name="T21" fmla="*/ 0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5" h="686">
                    <a:moveTo>
                      <a:pt x="503" y="0"/>
                    </a:moveTo>
                    <a:lnTo>
                      <a:pt x="348" y="324"/>
                    </a:lnTo>
                    <a:lnTo>
                      <a:pt x="539" y="324"/>
                    </a:lnTo>
                    <a:lnTo>
                      <a:pt x="613" y="170"/>
                    </a:lnTo>
                    <a:lnTo>
                      <a:pt x="1007" y="170"/>
                    </a:lnTo>
                    <a:lnTo>
                      <a:pt x="981" y="97"/>
                    </a:lnTo>
                    <a:lnTo>
                      <a:pt x="923" y="42"/>
                    </a:lnTo>
                    <a:lnTo>
                      <a:pt x="861" y="15"/>
                    </a:lnTo>
                    <a:lnTo>
                      <a:pt x="784" y="1"/>
                    </a:lnTo>
                    <a:lnTo>
                      <a:pt x="756" y="0"/>
                    </a:lnTo>
                    <a:lnTo>
                      <a:pt x="503" y="0"/>
                    </a:lnTo>
                    <a:close/>
                  </a:path>
                </a:pathLst>
              </a:custGeom>
              <a:solidFill>
                <a:srgbClr val="35267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grpSp>
        <p:grpSp>
          <p:nvGrpSpPr>
            <p:cNvPr id="17" name="Group 13"/>
            <p:cNvGrpSpPr>
              <a:grpSpLocks/>
            </p:cNvGrpSpPr>
            <p:nvPr/>
          </p:nvGrpSpPr>
          <p:grpSpPr bwMode="auto">
            <a:xfrm>
              <a:off x="1034" y="0"/>
              <a:ext cx="693" cy="293"/>
              <a:chOff x="1034" y="0"/>
              <a:chExt cx="693" cy="293"/>
            </a:xfrm>
          </p:grpSpPr>
          <p:sp>
            <p:nvSpPr>
              <p:cNvPr id="20" name="Freeform 14"/>
              <p:cNvSpPr>
                <a:spLocks/>
              </p:cNvSpPr>
              <p:nvPr/>
            </p:nvSpPr>
            <p:spPr bwMode="auto">
              <a:xfrm>
                <a:off x="1034" y="0"/>
                <a:ext cx="693" cy="293"/>
              </a:xfrm>
              <a:custGeom>
                <a:avLst/>
                <a:gdLst>
                  <a:gd name="T0" fmla="+- 0 1428 1034"/>
                  <a:gd name="T1" fmla="*/ T0 w 693"/>
                  <a:gd name="T2" fmla="*/ 0 h 293"/>
                  <a:gd name="T3" fmla="+- 0 1034 1034"/>
                  <a:gd name="T4" fmla="*/ T3 w 693"/>
                  <a:gd name="T5" fmla="*/ 0 h 293"/>
                  <a:gd name="T6" fmla="+- 0 1047 1034"/>
                  <a:gd name="T7" fmla="*/ T6 w 693"/>
                  <a:gd name="T8" fmla="*/ 16 h 293"/>
                  <a:gd name="T9" fmla="+- 0 1059 1034"/>
                  <a:gd name="T10" fmla="*/ T9 w 693"/>
                  <a:gd name="T11" fmla="*/ 32 h 293"/>
                  <a:gd name="T12" fmla="+- 0 1087 1034"/>
                  <a:gd name="T13" fmla="*/ T12 w 693"/>
                  <a:gd name="T14" fmla="*/ 86 h 293"/>
                  <a:gd name="T15" fmla="+- 0 1102 1034"/>
                  <a:gd name="T16" fmla="*/ T15 w 693"/>
                  <a:gd name="T17" fmla="*/ 146 h 293"/>
                  <a:gd name="T18" fmla="+- 0 1104 1034"/>
                  <a:gd name="T19" fmla="*/ T18 w 693"/>
                  <a:gd name="T20" fmla="*/ 166 h 293"/>
                  <a:gd name="T21" fmla="+- 0 1103 1034"/>
                  <a:gd name="T22" fmla="*/ T21 w 693"/>
                  <a:gd name="T23" fmla="*/ 189 h 293"/>
                  <a:gd name="T24" fmla="+- 0 1094 1034"/>
                  <a:gd name="T25" fmla="*/ T24 w 693"/>
                  <a:gd name="T26" fmla="*/ 250 h 293"/>
                  <a:gd name="T27" fmla="+- 0 1078 1034"/>
                  <a:gd name="T28" fmla="*/ T27 w 693"/>
                  <a:gd name="T29" fmla="*/ 292 h 293"/>
                  <a:gd name="T30" fmla="+- 0 1726 1034"/>
                  <a:gd name="T31" fmla="*/ T30 w 693"/>
                  <a:gd name="T32" fmla="*/ 292 h 293"/>
                  <a:gd name="T33" fmla="+- 0 1650 1034"/>
                  <a:gd name="T34" fmla="*/ T33 w 693"/>
                  <a:gd name="T35" fmla="*/ 133 h 293"/>
                  <a:gd name="T36" fmla="+- 0 1613 1034"/>
                  <a:gd name="T37" fmla="*/ T36 w 693"/>
                  <a:gd name="T38" fmla="*/ 81 h 293"/>
                  <a:gd name="T39" fmla="+- 0 1566 1034"/>
                  <a:gd name="T40" fmla="*/ T39 w 693"/>
                  <a:gd name="T41" fmla="*/ 41 h 293"/>
                  <a:gd name="T42" fmla="+- 0 1510 1034"/>
                  <a:gd name="T43" fmla="*/ T42 w 693"/>
                  <a:gd name="T44" fmla="*/ 14 h 293"/>
                  <a:gd name="T45" fmla="+- 0 1449 1034"/>
                  <a:gd name="T46" fmla="*/ T45 w 693"/>
                  <a:gd name="T47" fmla="*/ 1 h 293"/>
                  <a:gd name="T48" fmla="+- 0 1428 1034"/>
                  <a:gd name="T49" fmla="*/ T48 w 693"/>
                  <a:gd name="T50" fmla="*/ 0 h 293"/>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Lst>
                <a:rect l="0" t="0" r="r" b="b"/>
                <a:pathLst>
                  <a:path w="693" h="293">
                    <a:moveTo>
                      <a:pt x="394" y="0"/>
                    </a:moveTo>
                    <a:lnTo>
                      <a:pt x="0" y="0"/>
                    </a:lnTo>
                    <a:lnTo>
                      <a:pt x="13" y="16"/>
                    </a:lnTo>
                    <a:lnTo>
                      <a:pt x="25" y="32"/>
                    </a:lnTo>
                    <a:lnTo>
                      <a:pt x="53" y="86"/>
                    </a:lnTo>
                    <a:lnTo>
                      <a:pt x="68" y="146"/>
                    </a:lnTo>
                    <a:lnTo>
                      <a:pt x="70" y="166"/>
                    </a:lnTo>
                    <a:lnTo>
                      <a:pt x="69" y="189"/>
                    </a:lnTo>
                    <a:lnTo>
                      <a:pt x="60" y="250"/>
                    </a:lnTo>
                    <a:lnTo>
                      <a:pt x="44" y="292"/>
                    </a:lnTo>
                    <a:lnTo>
                      <a:pt x="692" y="292"/>
                    </a:lnTo>
                    <a:lnTo>
                      <a:pt x="616" y="133"/>
                    </a:lnTo>
                    <a:lnTo>
                      <a:pt x="579" y="81"/>
                    </a:lnTo>
                    <a:lnTo>
                      <a:pt x="532" y="41"/>
                    </a:lnTo>
                    <a:lnTo>
                      <a:pt x="476" y="14"/>
                    </a:lnTo>
                    <a:lnTo>
                      <a:pt x="415" y="1"/>
                    </a:lnTo>
                    <a:lnTo>
                      <a:pt x="394" y="0"/>
                    </a:lnTo>
                    <a:close/>
                  </a:path>
                </a:pathLst>
              </a:custGeom>
              <a:solidFill>
                <a:srgbClr val="35267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grpSp>
        <p:grpSp>
          <p:nvGrpSpPr>
            <p:cNvPr id="18" name="Group 11"/>
            <p:cNvGrpSpPr>
              <a:grpSpLocks/>
            </p:cNvGrpSpPr>
            <p:nvPr/>
          </p:nvGrpSpPr>
          <p:grpSpPr bwMode="auto">
            <a:xfrm>
              <a:off x="1041" y="393"/>
              <a:ext cx="871" cy="293"/>
              <a:chOff x="1041" y="393"/>
              <a:chExt cx="871" cy="293"/>
            </a:xfrm>
          </p:grpSpPr>
          <p:sp>
            <p:nvSpPr>
              <p:cNvPr id="19" name="Freeform 12"/>
              <p:cNvSpPr>
                <a:spLocks/>
              </p:cNvSpPr>
              <p:nvPr/>
            </p:nvSpPr>
            <p:spPr bwMode="auto">
              <a:xfrm>
                <a:off x="1041" y="393"/>
                <a:ext cx="871" cy="293"/>
              </a:xfrm>
              <a:custGeom>
                <a:avLst/>
                <a:gdLst>
                  <a:gd name="T0" fmla="+- 0 1774 1041"/>
                  <a:gd name="T1" fmla="*/ T0 w 871"/>
                  <a:gd name="T2" fmla="+- 0 393 393"/>
                  <a:gd name="T3" fmla="*/ 393 h 293"/>
                  <a:gd name="T4" fmla="+- 0 1084 1041"/>
                  <a:gd name="T5" fmla="*/ T4 w 871"/>
                  <a:gd name="T6" fmla="+- 0 393 393"/>
                  <a:gd name="T7" fmla="*/ 393 h 293"/>
                  <a:gd name="T8" fmla="+- 0 1092 1041"/>
                  <a:gd name="T9" fmla="*/ T8 w 871"/>
                  <a:gd name="T10" fmla="+- 0 412 393"/>
                  <a:gd name="T11" fmla="*/ 412 h 293"/>
                  <a:gd name="T12" fmla="+- 0 1098 1041"/>
                  <a:gd name="T13" fmla="*/ T12 w 871"/>
                  <a:gd name="T14" fmla="+- 0 431 393"/>
                  <a:gd name="T15" fmla="*/ 431 h 293"/>
                  <a:gd name="T16" fmla="+- 0 1103 1041"/>
                  <a:gd name="T17" fmla="*/ T16 w 871"/>
                  <a:gd name="T18" fmla="+- 0 450 393"/>
                  <a:gd name="T19" fmla="*/ 450 h 293"/>
                  <a:gd name="T20" fmla="+- 0 1107 1041"/>
                  <a:gd name="T21" fmla="*/ T20 w 871"/>
                  <a:gd name="T22" fmla="+- 0 470 393"/>
                  <a:gd name="T23" fmla="*/ 470 h 293"/>
                  <a:gd name="T24" fmla="+- 0 1109 1041"/>
                  <a:gd name="T25" fmla="*/ T24 w 871"/>
                  <a:gd name="T26" fmla="+- 0 490 393"/>
                  <a:gd name="T27" fmla="*/ 490 h 293"/>
                  <a:gd name="T28" fmla="+- 0 1109 1041"/>
                  <a:gd name="T29" fmla="*/ T28 w 871"/>
                  <a:gd name="T30" fmla="+- 0 514 393"/>
                  <a:gd name="T31" fmla="*/ 514 h 293"/>
                  <a:gd name="T32" fmla="+- 0 1099 1041"/>
                  <a:gd name="T33" fmla="*/ T32 w 871"/>
                  <a:gd name="T34" fmla="+- 0 578 393"/>
                  <a:gd name="T35" fmla="*/ 578 h 293"/>
                  <a:gd name="T36" fmla="+- 0 1066 1041"/>
                  <a:gd name="T37" fmla="*/ T36 w 871"/>
                  <a:gd name="T38" fmla="+- 0 649 393"/>
                  <a:gd name="T39" fmla="*/ 649 h 293"/>
                  <a:gd name="T40" fmla="+- 0 1041 1041"/>
                  <a:gd name="T41" fmla="*/ T40 w 871"/>
                  <a:gd name="T42" fmla="+- 0 678 393"/>
                  <a:gd name="T43" fmla="*/ 678 h 293"/>
                  <a:gd name="T44" fmla="+- 0 1912 1041"/>
                  <a:gd name="T45" fmla="*/ T44 w 871"/>
                  <a:gd name="T46" fmla="+- 0 686 393"/>
                  <a:gd name="T47" fmla="*/ 686 h 293"/>
                  <a:gd name="T48" fmla="+- 0 1774 1041"/>
                  <a:gd name="T49" fmla="*/ T48 w 871"/>
                  <a:gd name="T50" fmla="+- 0 393 393"/>
                  <a:gd name="T51" fmla="*/ 393 h 29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871" h="293">
                    <a:moveTo>
                      <a:pt x="733" y="0"/>
                    </a:moveTo>
                    <a:lnTo>
                      <a:pt x="43" y="0"/>
                    </a:lnTo>
                    <a:lnTo>
                      <a:pt x="51" y="19"/>
                    </a:lnTo>
                    <a:lnTo>
                      <a:pt x="57" y="38"/>
                    </a:lnTo>
                    <a:lnTo>
                      <a:pt x="62" y="57"/>
                    </a:lnTo>
                    <a:lnTo>
                      <a:pt x="66" y="77"/>
                    </a:lnTo>
                    <a:lnTo>
                      <a:pt x="68" y="97"/>
                    </a:lnTo>
                    <a:lnTo>
                      <a:pt x="68" y="121"/>
                    </a:lnTo>
                    <a:lnTo>
                      <a:pt x="58" y="185"/>
                    </a:lnTo>
                    <a:lnTo>
                      <a:pt x="25" y="256"/>
                    </a:lnTo>
                    <a:lnTo>
                      <a:pt x="0" y="285"/>
                    </a:lnTo>
                    <a:lnTo>
                      <a:pt x="871" y="293"/>
                    </a:lnTo>
                    <a:lnTo>
                      <a:pt x="733" y="0"/>
                    </a:lnTo>
                    <a:close/>
                  </a:path>
                </a:pathLst>
              </a:custGeom>
              <a:solidFill>
                <a:srgbClr val="35267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grpSp>
      </p:grpSp>
      <p:pic>
        <p:nvPicPr>
          <p:cNvPr id="9225" name="image64.jpeg"/>
          <p:cNvPicPr>
            <a:picLocks noChangeAspect="1" noChangeArrowheads="1"/>
          </p:cNvPicPr>
          <p:nvPr/>
        </p:nvPicPr>
        <p:blipFill>
          <a:blip r:embed="rId13" cstate="email">
            <a:extLst>
              <a:ext uri="{28A0092B-C50C-407E-A947-70E740481C1C}">
                <a14:useLocalDpi xmlns="" xmlns:a14="http://schemas.microsoft.com/office/drawing/2010/main" val="0"/>
              </a:ext>
            </a:extLst>
          </a:blip>
          <a:srcRect/>
          <a:stretch>
            <a:fillRect/>
          </a:stretch>
        </p:blipFill>
        <p:spPr bwMode="auto">
          <a:xfrm>
            <a:off x="1136576" y="3717032"/>
            <a:ext cx="1371600" cy="676275"/>
          </a:xfrm>
          <a:prstGeom prst="rect">
            <a:avLst/>
          </a:prstGeom>
          <a:noFill/>
          <a:extLst>
            <a:ext uri="{909E8E84-426E-40DD-AFC4-6F175D3DCCD1}">
              <a14:hiddenFill xmlns="" xmlns:a14="http://schemas.microsoft.com/office/drawing/2010/main">
                <a:solidFill>
                  <a:srgbClr val="FFFFFF"/>
                </a:solidFill>
              </a14:hiddenFill>
            </a:ext>
          </a:extLst>
        </p:spPr>
      </p:pic>
      <p:pic>
        <p:nvPicPr>
          <p:cNvPr id="9224" name="image65.jpeg"/>
          <p:cNvPicPr>
            <a:picLocks noChangeAspect="1" noChangeArrowheads="1"/>
          </p:cNvPicPr>
          <p:nvPr/>
        </p:nvPicPr>
        <p:blipFill>
          <a:blip r:embed="rId14" cstate="email">
            <a:extLst>
              <a:ext uri="{28A0092B-C50C-407E-A947-70E740481C1C}">
                <a14:useLocalDpi xmlns="" xmlns:a14="http://schemas.microsoft.com/office/drawing/2010/main" val="0"/>
              </a:ext>
            </a:extLst>
          </a:blip>
          <a:srcRect/>
          <a:stretch>
            <a:fillRect/>
          </a:stretch>
        </p:blipFill>
        <p:spPr bwMode="auto">
          <a:xfrm>
            <a:off x="3512840" y="4586063"/>
            <a:ext cx="1371600" cy="676275"/>
          </a:xfrm>
          <a:prstGeom prst="rect">
            <a:avLst/>
          </a:prstGeom>
          <a:noFill/>
          <a:extLst>
            <a:ext uri="{909E8E84-426E-40DD-AFC4-6F175D3DCCD1}">
              <a14:hiddenFill xmlns="" xmlns:a14="http://schemas.microsoft.com/office/drawing/2010/main">
                <a:solidFill>
                  <a:srgbClr val="FFFFFF"/>
                </a:solidFill>
              </a14:hiddenFill>
            </a:ext>
          </a:extLst>
        </p:spPr>
      </p:pic>
      <p:pic>
        <p:nvPicPr>
          <p:cNvPr id="9223" name="image66.jpeg"/>
          <p:cNvPicPr>
            <a:picLocks noChangeAspect="1" noChangeArrowheads="1"/>
          </p:cNvPicPr>
          <p:nvPr/>
        </p:nvPicPr>
        <p:blipFill>
          <a:blip r:embed="rId15" cstate="email">
            <a:extLst>
              <a:ext uri="{28A0092B-C50C-407E-A947-70E740481C1C}">
                <a14:useLocalDpi xmlns="" xmlns:a14="http://schemas.microsoft.com/office/drawing/2010/main" val="0"/>
              </a:ext>
            </a:extLst>
          </a:blip>
          <a:srcRect/>
          <a:stretch>
            <a:fillRect/>
          </a:stretch>
        </p:blipFill>
        <p:spPr bwMode="auto">
          <a:xfrm>
            <a:off x="5613836" y="4645124"/>
            <a:ext cx="1457325" cy="800100"/>
          </a:xfrm>
          <a:prstGeom prst="rect">
            <a:avLst/>
          </a:prstGeom>
          <a:noFill/>
          <a:extLst>
            <a:ext uri="{909E8E84-426E-40DD-AFC4-6F175D3DCCD1}">
              <a14:hiddenFill xmlns="" xmlns:a14="http://schemas.microsoft.com/office/drawing/2010/main">
                <a:solidFill>
                  <a:srgbClr val="FFFFFF"/>
                </a:solidFill>
              </a14:hiddenFill>
            </a:ext>
          </a:extLst>
        </p:spPr>
      </p:pic>
      <p:pic>
        <p:nvPicPr>
          <p:cNvPr id="9222" name="image67.jpeg"/>
          <p:cNvPicPr>
            <a:picLocks noChangeAspect="1" noChangeArrowheads="1"/>
          </p:cNvPicPr>
          <p:nvPr/>
        </p:nvPicPr>
        <p:blipFill>
          <a:blip r:embed="rId16" cstate="email">
            <a:extLst>
              <a:ext uri="{28A0092B-C50C-407E-A947-70E740481C1C}">
                <a14:useLocalDpi xmlns="" xmlns:a14="http://schemas.microsoft.com/office/drawing/2010/main" val="0"/>
              </a:ext>
            </a:extLst>
          </a:blip>
          <a:srcRect/>
          <a:stretch>
            <a:fillRect/>
          </a:stretch>
        </p:blipFill>
        <p:spPr bwMode="auto">
          <a:xfrm>
            <a:off x="7518720" y="4840957"/>
            <a:ext cx="1371600" cy="676275"/>
          </a:xfrm>
          <a:prstGeom prst="rect">
            <a:avLst/>
          </a:prstGeom>
          <a:noFill/>
          <a:extLst>
            <a:ext uri="{909E8E84-426E-40DD-AFC4-6F175D3DCCD1}">
              <a14:hiddenFill xmlns="" xmlns:a14="http://schemas.microsoft.com/office/drawing/2010/main">
                <a:solidFill>
                  <a:srgbClr val="FFFFFF"/>
                </a:solidFill>
              </a14:hiddenFill>
            </a:ext>
          </a:extLst>
        </p:spPr>
      </p:pic>
      <p:pic>
        <p:nvPicPr>
          <p:cNvPr id="9221" name="image68.jpeg"/>
          <p:cNvPicPr>
            <a:picLocks noChangeAspect="1" noChangeArrowheads="1"/>
          </p:cNvPicPr>
          <p:nvPr/>
        </p:nvPicPr>
        <p:blipFill>
          <a:blip r:embed="rId17" cstate="email">
            <a:extLst>
              <a:ext uri="{28A0092B-C50C-407E-A947-70E740481C1C}">
                <a14:useLocalDpi xmlns="" xmlns:a14="http://schemas.microsoft.com/office/drawing/2010/main" val="0"/>
              </a:ext>
            </a:extLst>
          </a:blip>
          <a:srcRect/>
          <a:stretch>
            <a:fillRect/>
          </a:stretch>
        </p:blipFill>
        <p:spPr bwMode="auto">
          <a:xfrm>
            <a:off x="1064568" y="5485594"/>
            <a:ext cx="1381125" cy="676275"/>
          </a:xfrm>
          <a:prstGeom prst="rect">
            <a:avLst/>
          </a:prstGeom>
          <a:noFill/>
          <a:extLst>
            <a:ext uri="{909E8E84-426E-40DD-AFC4-6F175D3DCCD1}">
              <a14:hiddenFill xmlns="" xmlns:a14="http://schemas.microsoft.com/office/drawing/2010/main">
                <a:solidFill>
                  <a:srgbClr val="FFFFFF"/>
                </a:solidFill>
              </a14:hiddenFill>
            </a:ext>
          </a:extLst>
        </p:spPr>
      </p:pic>
      <p:pic>
        <p:nvPicPr>
          <p:cNvPr id="9220" name="image69.jpeg"/>
          <p:cNvPicPr>
            <a:picLocks noChangeAspect="1" noChangeArrowheads="1"/>
          </p:cNvPicPr>
          <p:nvPr/>
        </p:nvPicPr>
        <p:blipFill>
          <a:blip r:embed="rId18" cstate="email">
            <a:extLst>
              <a:ext uri="{28A0092B-C50C-407E-A947-70E740481C1C}">
                <a14:useLocalDpi xmlns="" xmlns:a14="http://schemas.microsoft.com/office/drawing/2010/main" val="0"/>
              </a:ext>
            </a:extLst>
          </a:blip>
          <a:srcRect/>
          <a:stretch>
            <a:fillRect/>
          </a:stretch>
        </p:blipFill>
        <p:spPr bwMode="auto">
          <a:xfrm>
            <a:off x="3550392" y="5603362"/>
            <a:ext cx="1402608" cy="676275"/>
          </a:xfrm>
          <a:prstGeom prst="rect">
            <a:avLst/>
          </a:prstGeom>
          <a:noFill/>
          <a:extLst>
            <a:ext uri="{909E8E84-426E-40DD-AFC4-6F175D3DCCD1}">
              <a14:hiddenFill xmlns="" xmlns:a14="http://schemas.microsoft.com/office/drawing/2010/main">
                <a:solidFill>
                  <a:srgbClr val="FFFFFF"/>
                </a:solidFill>
              </a14:hiddenFill>
            </a:ext>
          </a:extLst>
        </p:spPr>
      </p:pic>
      <p:pic>
        <p:nvPicPr>
          <p:cNvPr id="9218" name="image71.jpeg"/>
          <p:cNvPicPr>
            <a:picLocks noChangeAspect="1" noChangeArrowheads="1"/>
          </p:cNvPicPr>
          <p:nvPr/>
        </p:nvPicPr>
        <p:blipFill>
          <a:blip r:embed="rId19" cstate="email">
            <a:extLst>
              <a:ext uri="{28A0092B-C50C-407E-A947-70E740481C1C}">
                <a14:useLocalDpi xmlns="" xmlns:a14="http://schemas.microsoft.com/office/drawing/2010/main" val="0"/>
              </a:ext>
            </a:extLst>
          </a:blip>
          <a:srcRect/>
          <a:stretch>
            <a:fillRect/>
          </a:stretch>
        </p:blipFill>
        <p:spPr bwMode="auto">
          <a:xfrm>
            <a:off x="7562162" y="5625665"/>
            <a:ext cx="1362075" cy="438150"/>
          </a:xfrm>
          <a:prstGeom prst="rect">
            <a:avLst/>
          </a:prstGeom>
          <a:noFill/>
          <a:extLst>
            <a:ext uri="{909E8E84-426E-40DD-AFC4-6F175D3DCCD1}">
              <a14:hiddenFill xmlns="" xmlns:a14="http://schemas.microsoft.com/office/drawing/2010/main">
                <a:solidFill>
                  <a:srgbClr val="FFFFFF"/>
                </a:solidFill>
              </a14:hiddenFill>
            </a:ext>
          </a:extLst>
        </p:spPr>
      </p:pic>
      <p:pic>
        <p:nvPicPr>
          <p:cNvPr id="9258" name="Рисунок 9257"/>
          <p:cNvPicPr>
            <a:picLocks noChangeAspect="1"/>
          </p:cNvPicPr>
          <p:nvPr/>
        </p:nvPicPr>
        <p:blipFill>
          <a:blip r:embed="rId20" cstate="email">
            <a:extLst>
              <a:ext uri="{28A0092B-C50C-407E-A947-70E740481C1C}">
                <a14:useLocalDpi xmlns="" xmlns:a14="http://schemas.microsoft.com/office/drawing/2010/main" val="0"/>
              </a:ext>
            </a:extLst>
          </a:blip>
          <a:stretch>
            <a:fillRect/>
          </a:stretch>
        </p:blipFill>
        <p:spPr>
          <a:xfrm>
            <a:off x="1093867" y="1700808"/>
            <a:ext cx="1716017" cy="512877"/>
          </a:xfrm>
          <a:prstGeom prst="rect">
            <a:avLst/>
          </a:prstGeom>
        </p:spPr>
      </p:pic>
      <p:pic>
        <p:nvPicPr>
          <p:cNvPr id="9260" name="Рисунок 9259"/>
          <p:cNvPicPr>
            <a:picLocks noChangeAspect="1"/>
          </p:cNvPicPr>
          <p:nvPr/>
        </p:nvPicPr>
        <p:blipFill>
          <a:blip r:embed="rId21" cstate="email">
            <a:extLst>
              <a:ext uri="{28A0092B-C50C-407E-A947-70E740481C1C}">
                <a14:useLocalDpi xmlns="" xmlns:a14="http://schemas.microsoft.com/office/drawing/2010/main" val="0"/>
              </a:ext>
            </a:extLst>
          </a:blip>
          <a:stretch>
            <a:fillRect/>
          </a:stretch>
        </p:blipFill>
        <p:spPr>
          <a:xfrm>
            <a:off x="7808544" y="764704"/>
            <a:ext cx="708696" cy="696323"/>
          </a:xfrm>
          <a:prstGeom prst="rect">
            <a:avLst/>
          </a:prstGeom>
        </p:spPr>
      </p:pic>
      <p:pic>
        <p:nvPicPr>
          <p:cNvPr id="9245" name="Рисунок 9244"/>
          <p:cNvPicPr>
            <a:picLocks noChangeAspect="1"/>
          </p:cNvPicPr>
          <p:nvPr/>
        </p:nvPicPr>
        <p:blipFill>
          <a:blip r:embed="rId22" cstate="email">
            <a:extLst>
              <a:ext uri="{28A0092B-C50C-407E-A947-70E740481C1C}">
                <a14:useLocalDpi xmlns="" xmlns:a14="http://schemas.microsoft.com/office/drawing/2010/main" val="0"/>
              </a:ext>
            </a:extLst>
          </a:blip>
          <a:stretch>
            <a:fillRect/>
          </a:stretch>
        </p:blipFill>
        <p:spPr>
          <a:xfrm>
            <a:off x="6033120" y="5513652"/>
            <a:ext cx="628432" cy="806786"/>
          </a:xfrm>
          <a:prstGeom prst="rect">
            <a:avLst/>
          </a:prstGeom>
        </p:spPr>
      </p:pic>
      <p:pic>
        <p:nvPicPr>
          <p:cNvPr id="48" name="Рисунок 47"/>
          <p:cNvPicPr>
            <a:picLocks noChangeAspect="1"/>
          </p:cNvPicPr>
          <p:nvPr/>
        </p:nvPicPr>
        <p:blipFill>
          <a:blip r:embed="rId23" cstate="print"/>
          <a:stretch>
            <a:fillRect/>
          </a:stretch>
        </p:blipFill>
        <p:spPr>
          <a:xfrm>
            <a:off x="5878710" y="2348880"/>
            <a:ext cx="2657116" cy="606348"/>
          </a:xfrm>
          <a:prstGeom prst="rect">
            <a:avLst/>
          </a:prstGeom>
        </p:spPr>
      </p:pic>
      <p:pic>
        <p:nvPicPr>
          <p:cNvPr id="26" name="Рисунок 25"/>
          <p:cNvPicPr>
            <a:picLocks noChangeAspect="1"/>
          </p:cNvPicPr>
          <p:nvPr/>
        </p:nvPicPr>
        <p:blipFill>
          <a:blip r:embed="rId24" cstate="print"/>
          <a:stretch>
            <a:fillRect/>
          </a:stretch>
        </p:blipFill>
        <p:spPr>
          <a:xfrm>
            <a:off x="1167384" y="4751046"/>
            <a:ext cx="1176029" cy="600501"/>
          </a:xfrm>
          <a:prstGeom prst="rect">
            <a:avLst/>
          </a:prstGeom>
        </p:spPr>
      </p:pic>
      <p:sp>
        <p:nvSpPr>
          <p:cNvPr id="25" name="TextBox 24"/>
          <p:cNvSpPr txBox="1"/>
          <p:nvPr/>
        </p:nvSpPr>
        <p:spPr>
          <a:xfrm>
            <a:off x="342103" y="346820"/>
            <a:ext cx="5536607" cy="369332"/>
          </a:xfrm>
          <a:prstGeom prst="rect">
            <a:avLst/>
          </a:prstGeom>
          <a:noFill/>
        </p:spPr>
        <p:txBody>
          <a:bodyPr wrap="square" rtlCol="0">
            <a:spAutoFit/>
          </a:bodyPr>
          <a:lstStyle/>
          <a:p>
            <a:r>
              <a:rPr lang="en-US" b="1" dirty="0" smtClean="0">
                <a:solidFill>
                  <a:schemeClr val="bg1"/>
                </a:solidFill>
              </a:rPr>
              <a:t>CUSTOMERS OF </a:t>
            </a:r>
            <a:r>
              <a:rPr lang="ru-RU" b="1" dirty="0" smtClean="0">
                <a:solidFill>
                  <a:schemeClr val="bg1"/>
                </a:solidFill>
              </a:rPr>
              <a:t>1520</a:t>
            </a:r>
            <a:r>
              <a:rPr lang="en-US" b="1" dirty="0" smtClean="0">
                <a:solidFill>
                  <a:schemeClr val="bg1"/>
                </a:solidFill>
              </a:rPr>
              <a:t> SIGNAL Ltd.</a:t>
            </a:r>
            <a:endParaRPr lang="ru-RU" b="1" dirty="0">
              <a:solidFill>
                <a:schemeClr val="bg1"/>
              </a:solidFill>
            </a:endParaRPr>
          </a:p>
        </p:txBody>
      </p:sp>
    </p:spTree>
    <p:extLst>
      <p:ext uri="{BB962C8B-B14F-4D97-AF65-F5344CB8AC3E}">
        <p14:creationId xmlns="" xmlns:p14="http://schemas.microsoft.com/office/powerpoint/2010/main" val="38318727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2">
            <a:extLst>
              <a:ext uri="{FF2B5EF4-FFF2-40B4-BE49-F238E27FC236}">
                <a16:creationId xmlns="" xmlns:a16="http://schemas.microsoft.com/office/drawing/2014/main" id="{DB27B9BB-3CE0-4F52-90BD-69D17547DC62}"/>
              </a:ext>
            </a:extLst>
          </p:cNvPr>
          <p:cNvSpPr txBox="1"/>
          <p:nvPr/>
        </p:nvSpPr>
        <p:spPr>
          <a:xfrm>
            <a:off x="5124450" y="5722922"/>
            <a:ext cx="4448175" cy="489109"/>
          </a:xfrm>
          <a:prstGeom prst="roundRect">
            <a:avLst>
              <a:gd name="adj" fmla="val 31909"/>
            </a:avLst>
          </a:prstGeom>
          <a:solidFill>
            <a:srgbClr val="D20A23"/>
          </a:solidFill>
          <a:ln>
            <a:solidFill>
              <a:srgbClr val="D20A23"/>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b="1" dirty="0" smtClean="0">
                <a:solidFill>
                  <a:prstClr val="white"/>
                </a:solidFill>
              </a:rPr>
              <a:t>THANK YOU FOR YOUR ATTENTION</a:t>
            </a:r>
            <a:r>
              <a:rPr lang="ru-RU" sz="2000" b="1" dirty="0" smtClean="0">
                <a:solidFill>
                  <a:prstClr val="white"/>
                </a:solidFill>
              </a:rPr>
              <a:t>!</a:t>
            </a:r>
            <a:endParaRPr lang="de-DE" sz="2000" b="1" dirty="0">
              <a:solidFill>
                <a:prstClr val="white"/>
              </a:solidFill>
            </a:endParaRPr>
          </a:p>
        </p:txBody>
      </p:sp>
      <p:sp>
        <p:nvSpPr>
          <p:cNvPr id="3" name="Прямоугольник 2"/>
          <p:cNvSpPr/>
          <p:nvPr/>
        </p:nvSpPr>
        <p:spPr>
          <a:xfrm>
            <a:off x="552449" y="4491815"/>
            <a:ext cx="6448425" cy="2031325"/>
          </a:xfrm>
          <a:prstGeom prst="rect">
            <a:avLst/>
          </a:prstGeom>
        </p:spPr>
        <p:txBody>
          <a:bodyPr wrap="square">
            <a:spAutoFit/>
          </a:bodyPr>
          <a:lstStyle/>
          <a:p>
            <a:endParaRPr lang="en-US" sz="1400" dirty="0" smtClean="0" smtId="4294967295">
              <a:solidFill>
                <a:prstClr val="white"/>
              </a:solidFill>
              <a:highlight>
                <a:srgbClr val="000000">
                  <a:alpha val="0"/>
                </a:srgbClr>
              </a:highlight>
              <a:latin typeface="RussianRail G Pro"/>
            </a:endParaRPr>
          </a:p>
          <a:p>
            <a:endParaRPr lang="en-US" sz="1400" dirty="0" smtId="4294967295">
              <a:solidFill>
                <a:prstClr val="white"/>
              </a:solidFill>
              <a:highlight>
                <a:srgbClr val="000000">
                  <a:alpha val="0"/>
                </a:srgbClr>
              </a:highlight>
              <a:latin typeface="RussianRail G Pro"/>
            </a:endParaRPr>
          </a:p>
          <a:p>
            <a:r>
              <a:rPr lang="en-US" sz="1400" dirty="0" err="1" smtClean="0" smtId="4294967295">
                <a:solidFill>
                  <a:prstClr val="white"/>
                </a:solidFill>
                <a:highlight>
                  <a:srgbClr val="000000">
                    <a:alpha val="0"/>
                  </a:srgbClr>
                </a:highlight>
                <a:latin typeface="RussianRail G Pro"/>
              </a:rPr>
              <a:t>Letchika</a:t>
            </a:r>
            <a:r>
              <a:rPr lang="en-US" sz="1400" dirty="0" smtClean="0" smtId="4294967295">
                <a:solidFill>
                  <a:prstClr val="white"/>
                </a:solidFill>
                <a:highlight>
                  <a:srgbClr val="000000">
                    <a:alpha val="0"/>
                  </a:srgbClr>
                </a:highlight>
                <a:latin typeface="RussianRail G Pro"/>
              </a:rPr>
              <a:t> </a:t>
            </a:r>
            <a:r>
              <a:rPr lang="en-US" sz="1400" dirty="0" err="1" smtId="4294967295">
                <a:solidFill>
                  <a:prstClr val="white"/>
                </a:solidFill>
                <a:highlight>
                  <a:srgbClr val="000000">
                    <a:alpha val="0"/>
                  </a:srgbClr>
                </a:highlight>
                <a:latin typeface="RussianRail G Pro"/>
              </a:rPr>
              <a:t>B</a:t>
            </a:r>
            <a:r>
              <a:rPr lang="en-US" sz="1400" dirty="0" err="1" smtClean="0" smtId="4294967295">
                <a:solidFill>
                  <a:prstClr val="white"/>
                </a:solidFill>
                <a:highlight>
                  <a:srgbClr val="000000">
                    <a:alpha val="0"/>
                  </a:srgbClr>
                </a:highlight>
                <a:latin typeface="RussianRail G Pro"/>
              </a:rPr>
              <a:t>abushkina</a:t>
            </a:r>
            <a:r>
              <a:rPr lang="en-US" sz="1400" dirty="0" smtClean="0" smtId="4294967295">
                <a:solidFill>
                  <a:prstClr val="white"/>
                </a:solidFill>
                <a:highlight>
                  <a:srgbClr val="000000">
                    <a:alpha val="0"/>
                  </a:srgbClr>
                </a:highlight>
                <a:latin typeface="RussianRail G Pro"/>
              </a:rPr>
              <a:t>, estate 1, bld.2, </a:t>
            </a:r>
          </a:p>
          <a:p>
            <a:r>
              <a:rPr lang="en-US" sz="1400" dirty="0" smtClean="0" smtId="4294967295">
                <a:solidFill>
                  <a:prstClr val="white"/>
                </a:solidFill>
                <a:highlight>
                  <a:srgbClr val="000000">
                    <a:alpha val="0"/>
                  </a:srgbClr>
                </a:highlight>
                <a:latin typeface="RussianRail G Pro"/>
              </a:rPr>
              <a:t>Moscow, Russia, 129344</a:t>
            </a:r>
          </a:p>
          <a:p>
            <a:r>
              <a:rPr lang="en-US" sz="1400" dirty="0" smtClean="0" smtId="4294967295">
                <a:solidFill>
                  <a:prstClr val="white"/>
                </a:solidFill>
                <a:highlight>
                  <a:srgbClr val="000000">
                    <a:alpha val="0"/>
                  </a:srgbClr>
                </a:highlight>
                <a:latin typeface="RussianRail G Pro"/>
              </a:rPr>
              <a:t>Tel</a:t>
            </a:r>
            <a:r>
              <a:rPr lang="ru-RU" sz="1400" dirty="0" smtClean="0" smtId="4294967295">
                <a:solidFill>
                  <a:prstClr val="white"/>
                </a:solidFill>
                <a:highlight>
                  <a:srgbClr val="000000">
                    <a:alpha val="0"/>
                  </a:srgbClr>
                </a:highlight>
                <a:latin typeface="RussianRail G Pro"/>
              </a:rPr>
              <a:t>.: </a:t>
            </a:r>
            <a:r>
              <a:rPr lang="ru-RU" sz="1400" dirty="0" smtId="4294967295">
                <a:solidFill>
                  <a:prstClr val="white"/>
                </a:solidFill>
                <a:highlight>
                  <a:srgbClr val="000000">
                    <a:alpha val="0"/>
                  </a:srgbClr>
                </a:highlight>
                <a:latin typeface="RussianRail G Pro"/>
              </a:rPr>
              <a:t>+7 (495) </a:t>
            </a:r>
            <a:r>
              <a:rPr lang="ru-RU" sz="1400" dirty="0" smtClean="0" smtId="4294967295">
                <a:solidFill>
                  <a:prstClr val="white"/>
                </a:solidFill>
                <a:highlight>
                  <a:srgbClr val="000000">
                    <a:alpha val="0"/>
                  </a:srgbClr>
                </a:highlight>
                <a:latin typeface="RussianRail G Pro"/>
              </a:rPr>
              <a:t>901-15-2</a:t>
            </a:r>
            <a:r>
              <a:rPr lang="en-US" sz="1400" dirty="0" smtClean="0" smtId="4294967295">
                <a:solidFill>
                  <a:prstClr val="white"/>
                </a:solidFill>
                <a:highlight>
                  <a:srgbClr val="000000">
                    <a:alpha val="0"/>
                  </a:srgbClr>
                </a:highlight>
                <a:latin typeface="RussianRail G Pro"/>
              </a:rPr>
              <a:t>0</a:t>
            </a:r>
            <a:endParaRPr lang="hu-HU" sz="1400" b="1" dirty="0">
              <a:solidFill>
                <a:prstClr val="white"/>
              </a:solidFill>
            </a:endParaRPr>
          </a:p>
          <a:p>
            <a:r>
              <a:rPr lang="en-US" sz="1400" dirty="0" smtClean="0" smtId="4294967295">
                <a:solidFill>
                  <a:prstClr val="white"/>
                </a:solidFill>
                <a:highlight>
                  <a:srgbClr val="000000">
                    <a:alpha val="0"/>
                  </a:srgbClr>
                </a:highlight>
                <a:latin typeface="RussianRail G Pro"/>
              </a:rPr>
              <a:t>E-mail</a:t>
            </a:r>
            <a:r>
              <a:rPr lang="en-US" sz="1400" dirty="0" smtId="4294967295">
                <a:solidFill>
                  <a:prstClr val="white"/>
                </a:solidFill>
                <a:highlight>
                  <a:srgbClr val="000000">
                    <a:alpha val="0"/>
                  </a:srgbClr>
                </a:highlight>
                <a:latin typeface="RussianRail G Pro"/>
              </a:rPr>
              <a:t>: </a:t>
            </a:r>
            <a:r>
              <a:rPr lang="en-US" sz="1400" dirty="0" smtId="4294967295">
                <a:solidFill>
                  <a:prstClr val="white"/>
                </a:solidFill>
                <a:highlight>
                  <a:srgbClr val="000000">
                    <a:alpha val="0"/>
                  </a:srgbClr>
                </a:highlight>
                <a:latin typeface="RussianRail G Pro"/>
                <a:hlinkClick r:id="rId2"/>
              </a:rPr>
              <a:t>info@1520signal.ru</a:t>
            </a:r>
            <a:endParaRPr lang="ru-RU" sz="1400" dirty="0" smtId="4294967295">
              <a:solidFill>
                <a:prstClr val="white"/>
              </a:solidFill>
              <a:highlight>
                <a:srgbClr val="000000">
                  <a:alpha val="0"/>
                </a:srgbClr>
              </a:highlight>
              <a:latin typeface="RussianRail G Pro"/>
            </a:endParaRPr>
          </a:p>
          <a:p>
            <a:r>
              <a:rPr lang="en-US" sz="1400" dirty="0" smtClean="0" smtId="4294967295">
                <a:solidFill>
                  <a:prstClr val="white"/>
                </a:solidFill>
                <a:highlight>
                  <a:srgbClr val="000000">
                    <a:alpha val="0"/>
                  </a:srgbClr>
                </a:highlight>
                <a:latin typeface="RussianRail G Pro"/>
              </a:rPr>
              <a:t>www.1520signal.ru</a:t>
            </a:r>
            <a:endParaRPr lang="ru-RU" sz="1400" dirty="0" smtId="4294967295">
              <a:solidFill>
                <a:prstClr val="white"/>
              </a:solidFill>
              <a:highlight>
                <a:srgbClr val="000000">
                  <a:alpha val="0"/>
                </a:srgbClr>
              </a:highlight>
              <a:latin typeface="RussianRail G Pro"/>
            </a:endParaRPr>
          </a:p>
          <a:p>
            <a:endParaRPr lang="en-US" sz="1400" dirty="0" smtClean="0" smtId="4294967295">
              <a:solidFill>
                <a:prstClr val="white"/>
              </a:solidFill>
              <a:highlight>
                <a:srgbClr val="000000">
                  <a:alpha val="0"/>
                </a:srgbClr>
              </a:highlight>
              <a:latin typeface="RussianRail G Pro"/>
            </a:endParaRPr>
          </a:p>
          <a:p>
            <a:endParaRPr lang="en-US" sz="1400" dirty="0" smtId="4294967295">
              <a:solidFill>
                <a:prstClr val="white"/>
              </a:solidFill>
              <a:highlight>
                <a:srgbClr val="000000">
                  <a:alpha val="0"/>
                </a:srgbClr>
              </a:highlight>
              <a:latin typeface="RussianRail G Pro"/>
            </a:endParaRPr>
          </a:p>
        </p:txBody>
      </p:sp>
    </p:spTree>
    <p:extLst>
      <p:ext uri="{BB962C8B-B14F-4D97-AF65-F5344CB8AC3E}">
        <p14:creationId xmlns="" xmlns:p14="http://schemas.microsoft.com/office/powerpoint/2010/main" val="361942315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иповой слайд">
  <a:themeElements>
    <a:clrScheme name="Специальное оформление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пециальное оформление">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38100" cap="flat" cmpd="sng" algn="ctr">
          <a:solidFill>
            <a:srgbClr val="FF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ru-RU"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noFill/>
        <a:ln w="38100" cap="flat" cmpd="sng" algn="ctr">
          <a:solidFill>
            <a:srgbClr val="FF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ru-RU"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Специальное оформление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Специальное оформление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Специальное оформление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Специальное оформление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Специальное оформление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Специальное оформление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Специальное оформление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Специальное оформление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Специальное оформление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Специальное оформление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Специальное оформление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Специальное оформление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Обложка 1">
  <a:themeElements>
    <a:clrScheme name="Специальное оформление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пециальное оформление">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38100" cap="flat" cmpd="sng" algn="ctr">
          <a:solidFill>
            <a:srgbClr val="FF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ru-RU"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noFill/>
        <a:ln w="38100" cap="flat" cmpd="sng" algn="ctr">
          <a:solidFill>
            <a:srgbClr val="FF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ru-RU"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Специальное оформление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Специальное оформление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Специальное оформление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Специальное оформление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Специальное оформление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Специальное оформление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Специальное оформление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Специальное оформление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Специальное оформление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Специальное оформление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Специальное оформление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Специальное оформление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Обложка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Классическая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Спасибо за внимание!">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пециальное оформление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Тема по умолчанию.thmx</Template>
  <TotalTime>1264</TotalTime>
  <Words>2572</Words>
  <Application>Microsoft Office PowerPoint</Application>
  <PresentationFormat>Лист A4 (210x297 мм)</PresentationFormat>
  <Paragraphs>571</Paragraphs>
  <Slides>23</Slides>
  <Notes>1</Notes>
  <HiddenSlides>0</HiddenSlides>
  <MMClips>0</MMClips>
  <ScaleCrop>false</ScaleCrop>
  <HeadingPairs>
    <vt:vector size="4" baseType="variant">
      <vt:variant>
        <vt:lpstr>Тема</vt:lpstr>
      </vt:variant>
      <vt:variant>
        <vt:i4>4</vt:i4>
      </vt:variant>
      <vt:variant>
        <vt:lpstr>Заголовки слайдов</vt:lpstr>
      </vt:variant>
      <vt:variant>
        <vt:i4>23</vt:i4>
      </vt:variant>
    </vt:vector>
  </HeadingPairs>
  <TitlesOfParts>
    <vt:vector size="27" baseType="lpstr">
      <vt:lpstr>Типовой слайд</vt:lpstr>
      <vt:lpstr>Обложка 1</vt:lpstr>
      <vt:lpstr>Обложка 2</vt:lpstr>
      <vt:lpstr>Спасибо за внимание!</vt:lpstr>
      <vt:lpstr>1520 Signal Ltd. Company Profile</vt:lpstr>
      <vt:lpstr>Слайд 2</vt:lpstr>
      <vt:lpstr>Слайд 3</vt:lpstr>
      <vt:lpstr>Слайд 4</vt:lpstr>
      <vt:lpstr>Слайд 5</vt:lpstr>
      <vt:lpstr>Слайд 6</vt:lpstr>
      <vt:lpstr>IMPORTANT INTERNATIONAL PROJECTS</vt:lpstr>
      <vt:lpstr>Слайд 8</vt:lpstr>
      <vt:lpstr>Слайд 9</vt:lpstr>
      <vt:lpstr>Слайд 10</vt:lpstr>
      <vt:lpstr>Service Centers Geography of the 1520 Signaling Division  </vt:lpstr>
      <vt:lpstr>PRODUCTS AND SOLUTIONS OF 1520 SIGNAL Ltd.</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Lyuba</dc:creator>
  <cp:lastModifiedBy>Виктория</cp:lastModifiedBy>
  <cp:revision>110</cp:revision>
  <cp:lastPrinted>2020-09-24T12:08:45Z</cp:lastPrinted>
  <dcterms:created xsi:type="dcterms:W3CDTF">2018-03-13T10:55:00Z</dcterms:created>
  <dcterms:modified xsi:type="dcterms:W3CDTF">2023-12-28T11:25:15Z</dcterms:modified>
</cp:coreProperties>
</file>